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2"/>
    <p:sldMasterId id="2147483679" r:id="rId13"/>
    <p:sldMasterId id="2147483700" r:id="rId14"/>
    <p:sldMasterId id="2147483730" r:id="rId15"/>
    <p:sldMasterId id="2147483742" r:id="rId16"/>
  </p:sldMasterIdLst>
  <p:notesMasterIdLst>
    <p:notesMasterId r:id="rId24"/>
  </p:notesMasterIdLst>
  <p:handoutMasterIdLst>
    <p:handoutMasterId r:id="rId25"/>
  </p:handoutMasterIdLst>
  <p:sldIdLst>
    <p:sldId id="2396" r:id="rId17"/>
    <p:sldId id="1985" r:id="rId18"/>
    <p:sldId id="2489" r:id="rId19"/>
    <p:sldId id="2488" r:id="rId20"/>
    <p:sldId id="2486" r:id="rId21"/>
    <p:sldId id="2487" r:id="rId22"/>
    <p:sldId id="339" r:id="rId23"/>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7FF1CEDE-8733-465F-987F-CD4C7D145846}">
          <p14:sldIdLst>
            <p14:sldId id="2396"/>
            <p14:sldId id="1985"/>
            <p14:sldId id="2489"/>
            <p14:sldId id="2488"/>
            <p14:sldId id="2486"/>
            <p14:sldId id="2487"/>
            <p14:sldId id="3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mberly"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CB5D2A"/>
    <a:srgbClr val="511C74"/>
    <a:srgbClr val="273573"/>
    <a:srgbClr val="882483"/>
    <a:srgbClr val="D53F32"/>
    <a:srgbClr val="418F89"/>
    <a:srgbClr val="133D80"/>
    <a:srgbClr val="8935C8"/>
    <a:srgbClr val="22A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21D77-2ABC-41A0-BD7D-EF90E145D8FC}" v="62" dt="2019-02-01T18:58:27.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7" autoAdjust="0"/>
    <p:restoredTop sz="92639" autoAdjust="0"/>
  </p:normalViewPr>
  <p:slideViewPr>
    <p:cSldViewPr>
      <p:cViewPr varScale="1">
        <p:scale>
          <a:sx n="123" d="100"/>
          <a:sy n="123" d="100"/>
        </p:scale>
        <p:origin x="60" y="33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0791"/>
    </p:cViewPr>
  </p:sorterViewPr>
  <p:notesViewPr>
    <p:cSldViewPr>
      <p:cViewPr>
        <p:scale>
          <a:sx n="100" d="100"/>
          <a:sy n="100" d="100"/>
        </p:scale>
        <p:origin x="-3408"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Master" Target="slideMasters/slideMaster2.xml"/><Relationship Id="rId18" Type="http://schemas.openxmlformats.org/officeDocument/2006/relationships/slide" Target="slides/slide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5.xml"/><Relationship Id="rId20" Type="http://schemas.openxmlformats.org/officeDocument/2006/relationships/slide" Target="slides/slide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Master" Target="slideMasters/slideMaster4.xml"/><Relationship Id="rId23" Type="http://schemas.openxmlformats.org/officeDocument/2006/relationships/slide" Target="slides/slide7.xml"/><Relationship Id="rId28"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3.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3.xml"/><Relationship Id="rId22" Type="http://schemas.openxmlformats.org/officeDocument/2006/relationships/slide" Target="slides/slide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DAA21D77-2ABC-41A0-BD7D-EF90E145D8FC}"/>
    <pc:docChg chg="delSld modSection">
      <pc:chgData name="Cesar De la Torre" userId="f9c14db2e5fef70d" providerId="LiveId" clId="{DAA21D77-2ABC-41A0-BD7D-EF90E145D8FC}" dt="2019-02-01T18:58:27.886" v="61" actId="2696"/>
      <pc:docMkLst>
        <pc:docMk/>
      </pc:docMkLst>
      <pc:sldChg chg="del">
        <pc:chgData name="Cesar De la Torre" userId="f9c14db2e5fef70d" providerId="LiveId" clId="{DAA21D77-2ABC-41A0-BD7D-EF90E145D8FC}" dt="2019-02-01T18:58:11.068" v="4" actId="2696"/>
        <pc:sldMkLst>
          <pc:docMk/>
          <pc:sldMk cId="1507861551" sldId="263"/>
        </pc:sldMkLst>
      </pc:sldChg>
      <pc:sldChg chg="del">
        <pc:chgData name="Cesar De la Torre" userId="f9c14db2e5fef70d" providerId="LiveId" clId="{DAA21D77-2ABC-41A0-BD7D-EF90E145D8FC}" dt="2019-02-01T18:58:11.090" v="6" actId="2696"/>
        <pc:sldMkLst>
          <pc:docMk/>
          <pc:sldMk cId="1411063919" sldId="264"/>
        </pc:sldMkLst>
      </pc:sldChg>
      <pc:sldChg chg="del">
        <pc:chgData name="Cesar De la Torre" userId="f9c14db2e5fef70d" providerId="LiveId" clId="{DAA21D77-2ABC-41A0-BD7D-EF90E145D8FC}" dt="2019-02-01T18:58:10.970" v="1" actId="2696"/>
        <pc:sldMkLst>
          <pc:docMk/>
          <pc:sldMk cId="1225033241" sldId="266"/>
        </pc:sldMkLst>
      </pc:sldChg>
      <pc:sldChg chg="del">
        <pc:chgData name="Cesar De la Torre" userId="f9c14db2e5fef70d" providerId="LiveId" clId="{DAA21D77-2ABC-41A0-BD7D-EF90E145D8FC}" dt="2019-02-01T18:58:27.853" v="57" actId="2696"/>
        <pc:sldMkLst>
          <pc:docMk/>
          <pc:sldMk cId="3992495764" sldId="292"/>
        </pc:sldMkLst>
      </pc:sldChg>
      <pc:sldChg chg="del">
        <pc:chgData name="Cesar De la Torre" userId="f9c14db2e5fef70d" providerId="LiveId" clId="{DAA21D77-2ABC-41A0-BD7D-EF90E145D8FC}" dt="2019-02-01T18:58:12.906" v="50" actId="2696"/>
        <pc:sldMkLst>
          <pc:docMk/>
          <pc:sldMk cId="3480425042" sldId="364"/>
        </pc:sldMkLst>
      </pc:sldChg>
      <pc:sldChg chg="del">
        <pc:chgData name="Cesar De la Torre" userId="f9c14db2e5fef70d" providerId="LiveId" clId="{DAA21D77-2ABC-41A0-BD7D-EF90E145D8FC}" dt="2019-02-01T18:58:10.933" v="0" actId="2696"/>
        <pc:sldMkLst>
          <pc:docMk/>
          <pc:sldMk cId="202960849" sldId="463"/>
        </pc:sldMkLst>
      </pc:sldChg>
      <pc:sldChg chg="del">
        <pc:chgData name="Cesar De la Torre" userId="f9c14db2e5fef70d" providerId="LiveId" clId="{DAA21D77-2ABC-41A0-BD7D-EF90E145D8FC}" dt="2019-02-01T18:58:27.886" v="61" actId="2696"/>
        <pc:sldMkLst>
          <pc:docMk/>
          <pc:sldMk cId="2303931549" sldId="546"/>
        </pc:sldMkLst>
      </pc:sldChg>
      <pc:sldChg chg="del">
        <pc:chgData name="Cesar De la Torre" userId="f9c14db2e5fef70d" providerId="LiveId" clId="{DAA21D77-2ABC-41A0-BD7D-EF90E145D8FC}" dt="2019-02-01T18:58:27.875" v="59" actId="2696"/>
        <pc:sldMkLst>
          <pc:docMk/>
          <pc:sldMk cId="2190055842" sldId="1843"/>
        </pc:sldMkLst>
      </pc:sldChg>
      <pc:sldChg chg="del">
        <pc:chgData name="Cesar De la Torre" userId="f9c14db2e5fef70d" providerId="LiveId" clId="{DAA21D77-2ABC-41A0-BD7D-EF90E145D8FC}" dt="2019-02-01T18:58:12.135" v="43" actId="2696"/>
        <pc:sldMkLst>
          <pc:docMk/>
          <pc:sldMk cId="2649676884" sldId="1887"/>
        </pc:sldMkLst>
      </pc:sldChg>
      <pc:sldChg chg="del">
        <pc:chgData name="Cesar De la Torre" userId="f9c14db2e5fef70d" providerId="LiveId" clId="{DAA21D77-2ABC-41A0-BD7D-EF90E145D8FC}" dt="2019-02-01T18:58:12.069" v="39" actId="2696"/>
        <pc:sldMkLst>
          <pc:docMk/>
          <pc:sldMk cId="2948321565" sldId="2304"/>
        </pc:sldMkLst>
      </pc:sldChg>
      <pc:sldChg chg="del">
        <pc:chgData name="Cesar De la Torre" userId="f9c14db2e5fef70d" providerId="LiveId" clId="{DAA21D77-2ABC-41A0-BD7D-EF90E145D8FC}" dt="2019-02-01T18:58:12.022" v="37" actId="2696"/>
        <pc:sldMkLst>
          <pc:docMk/>
          <pc:sldMk cId="2134988532" sldId="2326"/>
        </pc:sldMkLst>
      </pc:sldChg>
      <pc:sldChg chg="del">
        <pc:chgData name="Cesar De la Torre" userId="f9c14db2e5fef70d" providerId="LiveId" clId="{DAA21D77-2ABC-41A0-BD7D-EF90E145D8FC}" dt="2019-02-01T18:58:12.116" v="41" actId="2696"/>
        <pc:sldMkLst>
          <pc:docMk/>
          <pc:sldMk cId="1365982416" sldId="2327"/>
        </pc:sldMkLst>
      </pc:sldChg>
      <pc:sldChg chg="del">
        <pc:chgData name="Cesar De la Torre" userId="f9c14db2e5fef70d" providerId="LiveId" clId="{DAA21D77-2ABC-41A0-BD7D-EF90E145D8FC}" dt="2019-02-01T18:58:11.393" v="17" actId="2696"/>
        <pc:sldMkLst>
          <pc:docMk/>
          <pc:sldMk cId="2573973698" sldId="2348"/>
        </pc:sldMkLst>
      </pc:sldChg>
      <pc:sldChg chg="del">
        <pc:chgData name="Cesar De la Torre" userId="f9c14db2e5fef70d" providerId="LiveId" clId="{DAA21D77-2ABC-41A0-BD7D-EF90E145D8FC}" dt="2019-02-01T18:58:11.306" v="13" actId="2696"/>
        <pc:sldMkLst>
          <pc:docMk/>
          <pc:sldMk cId="2942794457" sldId="2352"/>
        </pc:sldMkLst>
      </pc:sldChg>
      <pc:sldChg chg="del">
        <pc:chgData name="Cesar De la Torre" userId="f9c14db2e5fef70d" providerId="LiveId" clId="{DAA21D77-2ABC-41A0-BD7D-EF90E145D8FC}" dt="2019-02-01T18:58:11.356" v="15" actId="2696"/>
        <pc:sldMkLst>
          <pc:docMk/>
          <pc:sldMk cId="617161113" sldId="2353"/>
        </pc:sldMkLst>
      </pc:sldChg>
      <pc:sldChg chg="del">
        <pc:chgData name="Cesar De la Torre" userId="f9c14db2e5fef70d" providerId="LiveId" clId="{DAA21D77-2ABC-41A0-BD7D-EF90E145D8FC}" dt="2019-02-01T18:58:11.619" v="26" actId="2696"/>
        <pc:sldMkLst>
          <pc:docMk/>
          <pc:sldMk cId="935767553" sldId="2387"/>
        </pc:sldMkLst>
      </pc:sldChg>
      <pc:sldChg chg="del">
        <pc:chgData name="Cesar De la Torre" userId="f9c14db2e5fef70d" providerId="LiveId" clId="{DAA21D77-2ABC-41A0-BD7D-EF90E145D8FC}" dt="2019-02-01T18:58:11.104" v="8" actId="2696"/>
        <pc:sldMkLst>
          <pc:docMk/>
          <pc:sldMk cId="462143410" sldId="2418"/>
        </pc:sldMkLst>
      </pc:sldChg>
      <pc:sldChg chg="del">
        <pc:chgData name="Cesar De la Torre" userId="f9c14db2e5fef70d" providerId="LiveId" clId="{DAA21D77-2ABC-41A0-BD7D-EF90E145D8FC}" dt="2019-02-01T18:58:11.141" v="10" actId="2696"/>
        <pc:sldMkLst>
          <pc:docMk/>
          <pc:sldMk cId="30465616" sldId="2419"/>
        </pc:sldMkLst>
      </pc:sldChg>
      <pc:sldChg chg="del">
        <pc:chgData name="Cesar De la Torre" userId="f9c14db2e5fef70d" providerId="LiveId" clId="{DAA21D77-2ABC-41A0-BD7D-EF90E145D8FC}" dt="2019-02-01T18:58:27.338" v="53" actId="2696"/>
        <pc:sldMkLst>
          <pc:docMk/>
          <pc:sldMk cId="3179516326" sldId="2423"/>
        </pc:sldMkLst>
      </pc:sldChg>
      <pc:sldChg chg="del">
        <pc:chgData name="Cesar De la Torre" userId="f9c14db2e5fef70d" providerId="LiveId" clId="{DAA21D77-2ABC-41A0-BD7D-EF90E145D8FC}" dt="2019-02-01T18:58:11.915" v="32" actId="2696"/>
        <pc:sldMkLst>
          <pc:docMk/>
          <pc:sldMk cId="4140012739" sldId="2426"/>
        </pc:sldMkLst>
      </pc:sldChg>
      <pc:sldChg chg="del">
        <pc:chgData name="Cesar De la Torre" userId="f9c14db2e5fef70d" providerId="LiveId" clId="{DAA21D77-2ABC-41A0-BD7D-EF90E145D8FC}" dt="2019-02-01T18:58:11.261" v="11" actId="2696"/>
        <pc:sldMkLst>
          <pc:docMk/>
          <pc:sldMk cId="3860431516" sldId="2429"/>
        </pc:sldMkLst>
      </pc:sldChg>
      <pc:sldChg chg="del">
        <pc:chgData name="Cesar De la Torre" userId="f9c14db2e5fef70d" providerId="LiveId" clId="{DAA21D77-2ABC-41A0-BD7D-EF90E145D8FC}" dt="2019-02-01T18:58:11.023" v="3" actId="2696"/>
        <pc:sldMkLst>
          <pc:docMk/>
          <pc:sldMk cId="2424501393" sldId="2439"/>
        </pc:sldMkLst>
      </pc:sldChg>
      <pc:sldChg chg="del">
        <pc:chgData name="Cesar De la Torre" userId="f9c14db2e5fef70d" providerId="LiveId" clId="{DAA21D77-2ABC-41A0-BD7D-EF90E145D8FC}" dt="2019-02-01T18:58:11.412" v="19" actId="2696"/>
        <pc:sldMkLst>
          <pc:docMk/>
          <pc:sldMk cId="1997292723" sldId="2441"/>
        </pc:sldMkLst>
      </pc:sldChg>
      <pc:sldChg chg="del">
        <pc:chgData name="Cesar De la Torre" userId="f9c14db2e5fef70d" providerId="LiveId" clId="{DAA21D77-2ABC-41A0-BD7D-EF90E145D8FC}" dt="2019-02-01T18:58:11.940" v="34" actId="2696"/>
        <pc:sldMkLst>
          <pc:docMk/>
          <pc:sldMk cId="3941211958" sldId="2446"/>
        </pc:sldMkLst>
      </pc:sldChg>
      <pc:sldChg chg="del">
        <pc:chgData name="Cesar De la Torre" userId="f9c14db2e5fef70d" providerId="LiveId" clId="{DAA21D77-2ABC-41A0-BD7D-EF90E145D8FC}" dt="2019-02-01T18:58:11.683" v="28" actId="2696"/>
        <pc:sldMkLst>
          <pc:docMk/>
          <pc:sldMk cId="3494178893" sldId="2449"/>
        </pc:sldMkLst>
      </pc:sldChg>
      <pc:sldChg chg="del">
        <pc:chgData name="Cesar De la Torre" userId="f9c14db2e5fef70d" providerId="LiveId" clId="{DAA21D77-2ABC-41A0-BD7D-EF90E145D8FC}" dt="2019-02-01T18:58:11.783" v="30" actId="2696"/>
        <pc:sldMkLst>
          <pc:docMk/>
          <pc:sldMk cId="828740830" sldId="2450"/>
        </pc:sldMkLst>
      </pc:sldChg>
      <pc:sldChg chg="del">
        <pc:chgData name="Cesar De la Torre" userId="f9c14db2e5fef70d" providerId="LiveId" clId="{DAA21D77-2ABC-41A0-BD7D-EF90E145D8FC}" dt="2019-02-01T18:58:12.492" v="47" actId="2696"/>
        <pc:sldMkLst>
          <pc:docMk/>
          <pc:sldMk cId="2968730279" sldId="2454"/>
        </pc:sldMkLst>
      </pc:sldChg>
      <pc:sldChg chg="del">
        <pc:chgData name="Cesar De la Torre" userId="f9c14db2e5fef70d" providerId="LiveId" clId="{DAA21D77-2ABC-41A0-BD7D-EF90E145D8FC}" dt="2019-02-01T18:58:11.975" v="36" actId="2696"/>
        <pc:sldMkLst>
          <pc:docMk/>
          <pc:sldMk cId="3496428300" sldId="2460"/>
        </pc:sldMkLst>
      </pc:sldChg>
      <pc:sldChg chg="del">
        <pc:chgData name="Cesar De la Torre" userId="f9c14db2e5fef70d" providerId="LiveId" clId="{DAA21D77-2ABC-41A0-BD7D-EF90E145D8FC}" dt="2019-02-01T18:58:11.450" v="21" actId="2696"/>
        <pc:sldMkLst>
          <pc:docMk/>
          <pc:sldMk cId="4145660909" sldId="2461"/>
        </pc:sldMkLst>
      </pc:sldChg>
      <pc:sldChg chg="del">
        <pc:chgData name="Cesar De la Torre" userId="f9c14db2e5fef70d" providerId="LiveId" clId="{DAA21D77-2ABC-41A0-BD7D-EF90E145D8FC}" dt="2019-02-01T18:58:27.231" v="52" actId="2696"/>
        <pc:sldMkLst>
          <pc:docMk/>
          <pc:sldMk cId="937777005" sldId="2465"/>
        </pc:sldMkLst>
      </pc:sldChg>
      <pc:sldChg chg="del">
        <pc:chgData name="Cesar De la Torre" userId="f9c14db2e5fef70d" providerId="LiveId" clId="{DAA21D77-2ABC-41A0-BD7D-EF90E145D8FC}" dt="2019-02-01T18:58:27.587" v="54" actId="2696"/>
        <pc:sldMkLst>
          <pc:docMk/>
          <pc:sldMk cId="354774517" sldId="2469"/>
        </pc:sldMkLst>
      </pc:sldChg>
      <pc:sldChg chg="del">
        <pc:chgData name="Cesar De la Torre" userId="f9c14db2e5fef70d" providerId="LiveId" clId="{DAA21D77-2ABC-41A0-BD7D-EF90E145D8FC}" dt="2019-02-01T18:58:12.713" v="49" actId="2696"/>
        <pc:sldMkLst>
          <pc:docMk/>
          <pc:sldMk cId="3158309820" sldId="2470"/>
        </pc:sldMkLst>
      </pc:sldChg>
      <pc:sldChg chg="del">
        <pc:chgData name="Cesar De la Torre" userId="f9c14db2e5fef70d" providerId="LiveId" clId="{DAA21D77-2ABC-41A0-BD7D-EF90E145D8FC}" dt="2019-02-01T18:58:11.487" v="22" actId="2696"/>
        <pc:sldMkLst>
          <pc:docMk/>
          <pc:sldMk cId="1413507680" sldId="2471"/>
        </pc:sldMkLst>
      </pc:sldChg>
      <pc:sldChg chg="del">
        <pc:chgData name="Cesar De la Torre" userId="f9c14db2e5fef70d" providerId="LiveId" clId="{DAA21D77-2ABC-41A0-BD7D-EF90E145D8FC}" dt="2019-02-01T18:58:12.203" v="45" actId="2696"/>
        <pc:sldMkLst>
          <pc:docMk/>
          <pc:sldMk cId="1055272211" sldId="2472"/>
        </pc:sldMkLst>
      </pc:sldChg>
      <pc:sldChg chg="del">
        <pc:chgData name="Cesar De la Torre" userId="f9c14db2e5fef70d" providerId="LiveId" clId="{DAA21D77-2ABC-41A0-BD7D-EF90E145D8FC}" dt="2019-02-01T18:58:13.285" v="51" actId="2696"/>
        <pc:sldMkLst>
          <pc:docMk/>
          <pc:sldMk cId="3113363930" sldId="2473"/>
        </pc:sldMkLst>
      </pc:sldChg>
      <pc:sldChg chg="del">
        <pc:chgData name="Cesar De la Torre" userId="f9c14db2e5fef70d" providerId="LiveId" clId="{DAA21D77-2ABC-41A0-BD7D-EF90E145D8FC}" dt="2019-02-01T18:58:11.552" v="24" actId="2696"/>
        <pc:sldMkLst>
          <pc:docMk/>
          <pc:sldMk cId="4195058382" sldId="2479"/>
        </pc:sldMkLst>
      </pc:sldChg>
      <pc:sldChg chg="del">
        <pc:chgData name="Cesar De la Torre" userId="f9c14db2e5fef70d" providerId="LiveId" clId="{DAA21D77-2ABC-41A0-BD7D-EF90E145D8FC}" dt="2019-02-01T18:58:27.713" v="55" actId="2696"/>
        <pc:sldMkLst>
          <pc:docMk/>
          <pc:sldMk cId="358561592" sldId="2495"/>
        </pc:sldMkLst>
      </pc:sldChg>
      <pc:sldMasterChg chg="delSldLayout">
        <pc:chgData name="Cesar De la Torre" userId="f9c14db2e5fef70d" providerId="LiveId" clId="{DAA21D77-2ABC-41A0-BD7D-EF90E145D8FC}" dt="2019-02-01T18:58:12.494" v="48" actId="2696"/>
        <pc:sldMasterMkLst>
          <pc:docMk/>
          <pc:sldMasterMk cId="2052483994" sldId="2147483648"/>
        </pc:sldMasterMkLst>
        <pc:sldLayoutChg chg="del">
          <pc:chgData name="Cesar De la Torre" userId="f9c14db2e5fef70d" providerId="LiveId" clId="{DAA21D77-2ABC-41A0-BD7D-EF90E145D8FC}" dt="2019-02-01T18:58:11.262" v="12" actId="2696"/>
          <pc:sldLayoutMkLst>
            <pc:docMk/>
            <pc:sldMasterMk cId="2052483994" sldId="2147483648"/>
            <pc:sldLayoutMk cId="1877466882" sldId="2147483656"/>
          </pc:sldLayoutMkLst>
        </pc:sldLayoutChg>
        <pc:sldLayoutChg chg="del">
          <pc:chgData name="Cesar De la Torre" userId="f9c14db2e5fef70d" providerId="LiveId" clId="{DAA21D77-2ABC-41A0-BD7D-EF90E145D8FC}" dt="2019-02-01T18:58:10.972" v="2" actId="2696"/>
          <pc:sldLayoutMkLst>
            <pc:docMk/>
            <pc:sldMasterMk cId="2052483994" sldId="2147483648"/>
            <pc:sldLayoutMk cId="19440863" sldId="2147483658"/>
          </pc:sldLayoutMkLst>
        </pc:sldLayoutChg>
        <pc:sldLayoutChg chg="del">
          <pc:chgData name="Cesar De la Torre" userId="f9c14db2e5fef70d" providerId="LiveId" clId="{DAA21D77-2ABC-41A0-BD7D-EF90E145D8FC}" dt="2019-02-01T18:58:12.205" v="46" actId="2696"/>
          <pc:sldLayoutMkLst>
            <pc:docMk/>
            <pc:sldMasterMk cId="2052483994" sldId="2147483648"/>
            <pc:sldLayoutMk cId="743581220" sldId="2147483659"/>
          </pc:sldLayoutMkLst>
        </pc:sldLayoutChg>
        <pc:sldLayoutChg chg="del">
          <pc:chgData name="Cesar De la Torre" userId="f9c14db2e5fef70d" providerId="LiveId" clId="{DAA21D77-2ABC-41A0-BD7D-EF90E145D8FC}" dt="2019-02-01T18:58:11.069" v="5" actId="2696"/>
          <pc:sldLayoutMkLst>
            <pc:docMk/>
            <pc:sldMasterMk cId="2052483994" sldId="2147483648"/>
            <pc:sldLayoutMk cId="3496080241" sldId="2147483660"/>
          </pc:sldLayoutMkLst>
        </pc:sldLayoutChg>
        <pc:sldLayoutChg chg="del">
          <pc:chgData name="Cesar De la Torre" userId="f9c14db2e5fef70d" providerId="LiveId" clId="{DAA21D77-2ABC-41A0-BD7D-EF90E145D8FC}" dt="2019-02-01T18:58:11.091" v="7" actId="2696"/>
          <pc:sldLayoutMkLst>
            <pc:docMk/>
            <pc:sldMasterMk cId="2052483994" sldId="2147483648"/>
            <pc:sldLayoutMk cId="2785447919" sldId="2147483661"/>
          </pc:sldLayoutMkLst>
        </pc:sldLayoutChg>
        <pc:sldLayoutChg chg="del">
          <pc:chgData name="Cesar De la Torre" userId="f9c14db2e5fef70d" providerId="LiveId" clId="{DAA21D77-2ABC-41A0-BD7D-EF90E145D8FC}" dt="2019-02-01T18:58:11.106" v="9" actId="2696"/>
          <pc:sldLayoutMkLst>
            <pc:docMk/>
            <pc:sldMasterMk cId="2052483994" sldId="2147483648"/>
            <pc:sldLayoutMk cId="3536704137" sldId="2147483662"/>
          </pc:sldLayoutMkLst>
        </pc:sldLayoutChg>
        <pc:sldLayoutChg chg="del">
          <pc:chgData name="Cesar De la Torre" userId="f9c14db2e5fef70d" providerId="LiveId" clId="{DAA21D77-2ABC-41A0-BD7D-EF90E145D8FC}" dt="2019-02-01T18:58:11.307" v="14" actId="2696"/>
          <pc:sldLayoutMkLst>
            <pc:docMk/>
            <pc:sldMasterMk cId="2052483994" sldId="2147483648"/>
            <pc:sldLayoutMk cId="624515369" sldId="2147483663"/>
          </pc:sldLayoutMkLst>
        </pc:sldLayoutChg>
        <pc:sldLayoutChg chg="del">
          <pc:chgData name="Cesar De la Torre" userId="f9c14db2e5fef70d" providerId="LiveId" clId="{DAA21D77-2ABC-41A0-BD7D-EF90E145D8FC}" dt="2019-02-01T18:58:11.357" v="16" actId="2696"/>
          <pc:sldLayoutMkLst>
            <pc:docMk/>
            <pc:sldMasterMk cId="2052483994" sldId="2147483648"/>
            <pc:sldLayoutMk cId="3719249410" sldId="2147483664"/>
          </pc:sldLayoutMkLst>
        </pc:sldLayoutChg>
        <pc:sldLayoutChg chg="del">
          <pc:chgData name="Cesar De la Torre" userId="f9c14db2e5fef70d" providerId="LiveId" clId="{DAA21D77-2ABC-41A0-BD7D-EF90E145D8FC}" dt="2019-02-01T18:58:11.394" v="18" actId="2696"/>
          <pc:sldLayoutMkLst>
            <pc:docMk/>
            <pc:sldMasterMk cId="2052483994" sldId="2147483648"/>
            <pc:sldLayoutMk cId="3695366550" sldId="2147483665"/>
          </pc:sldLayoutMkLst>
        </pc:sldLayoutChg>
        <pc:sldLayoutChg chg="del">
          <pc:chgData name="Cesar De la Torre" userId="f9c14db2e5fef70d" providerId="LiveId" clId="{DAA21D77-2ABC-41A0-BD7D-EF90E145D8FC}" dt="2019-02-01T18:58:11.413" v="20" actId="2696"/>
          <pc:sldLayoutMkLst>
            <pc:docMk/>
            <pc:sldMasterMk cId="2052483994" sldId="2147483648"/>
            <pc:sldLayoutMk cId="4200643710" sldId="2147483666"/>
          </pc:sldLayoutMkLst>
        </pc:sldLayoutChg>
        <pc:sldLayoutChg chg="del">
          <pc:chgData name="Cesar De la Torre" userId="f9c14db2e5fef70d" providerId="LiveId" clId="{DAA21D77-2ABC-41A0-BD7D-EF90E145D8FC}" dt="2019-02-01T18:58:11.489" v="23" actId="2696"/>
          <pc:sldLayoutMkLst>
            <pc:docMk/>
            <pc:sldMasterMk cId="2052483994" sldId="2147483648"/>
            <pc:sldLayoutMk cId="3536700239" sldId="2147483667"/>
          </pc:sldLayoutMkLst>
        </pc:sldLayoutChg>
        <pc:sldLayoutChg chg="del">
          <pc:chgData name="Cesar De la Torre" userId="f9c14db2e5fef70d" providerId="LiveId" clId="{DAA21D77-2ABC-41A0-BD7D-EF90E145D8FC}" dt="2019-02-01T18:58:11.555" v="25" actId="2696"/>
          <pc:sldLayoutMkLst>
            <pc:docMk/>
            <pc:sldMasterMk cId="2052483994" sldId="2147483648"/>
            <pc:sldLayoutMk cId="2400062709" sldId="2147483668"/>
          </pc:sldLayoutMkLst>
        </pc:sldLayoutChg>
        <pc:sldLayoutChg chg="del">
          <pc:chgData name="Cesar De la Torre" userId="f9c14db2e5fef70d" providerId="LiveId" clId="{DAA21D77-2ABC-41A0-BD7D-EF90E145D8FC}" dt="2019-02-01T18:58:11.620" v="27" actId="2696"/>
          <pc:sldLayoutMkLst>
            <pc:docMk/>
            <pc:sldMasterMk cId="2052483994" sldId="2147483648"/>
            <pc:sldLayoutMk cId="1973947112" sldId="2147483669"/>
          </pc:sldLayoutMkLst>
        </pc:sldLayoutChg>
        <pc:sldLayoutChg chg="del">
          <pc:chgData name="Cesar De la Torre" userId="f9c14db2e5fef70d" providerId="LiveId" clId="{DAA21D77-2ABC-41A0-BD7D-EF90E145D8FC}" dt="2019-02-01T18:58:11.684" v="29" actId="2696"/>
          <pc:sldLayoutMkLst>
            <pc:docMk/>
            <pc:sldMasterMk cId="2052483994" sldId="2147483648"/>
            <pc:sldLayoutMk cId="1362741417" sldId="2147483670"/>
          </pc:sldLayoutMkLst>
        </pc:sldLayoutChg>
        <pc:sldLayoutChg chg="del">
          <pc:chgData name="Cesar De la Torre" userId="f9c14db2e5fef70d" providerId="LiveId" clId="{DAA21D77-2ABC-41A0-BD7D-EF90E145D8FC}" dt="2019-02-01T18:58:11.785" v="31" actId="2696"/>
          <pc:sldLayoutMkLst>
            <pc:docMk/>
            <pc:sldMasterMk cId="2052483994" sldId="2147483648"/>
            <pc:sldLayoutMk cId="3899572738" sldId="2147483671"/>
          </pc:sldLayoutMkLst>
        </pc:sldLayoutChg>
        <pc:sldLayoutChg chg="del">
          <pc:chgData name="Cesar De la Torre" userId="f9c14db2e5fef70d" providerId="LiveId" clId="{DAA21D77-2ABC-41A0-BD7D-EF90E145D8FC}" dt="2019-02-01T18:58:11.918" v="33" actId="2696"/>
          <pc:sldLayoutMkLst>
            <pc:docMk/>
            <pc:sldMasterMk cId="2052483994" sldId="2147483648"/>
            <pc:sldLayoutMk cId="1502723937" sldId="2147483672"/>
          </pc:sldLayoutMkLst>
        </pc:sldLayoutChg>
        <pc:sldLayoutChg chg="del">
          <pc:chgData name="Cesar De la Torre" userId="f9c14db2e5fef70d" providerId="LiveId" clId="{DAA21D77-2ABC-41A0-BD7D-EF90E145D8FC}" dt="2019-02-01T18:58:11.942" v="35" actId="2696"/>
          <pc:sldLayoutMkLst>
            <pc:docMk/>
            <pc:sldMasterMk cId="2052483994" sldId="2147483648"/>
            <pc:sldLayoutMk cId="3348032553" sldId="2147483673"/>
          </pc:sldLayoutMkLst>
        </pc:sldLayoutChg>
        <pc:sldLayoutChg chg="del">
          <pc:chgData name="Cesar De la Torre" userId="f9c14db2e5fef70d" providerId="LiveId" clId="{DAA21D77-2ABC-41A0-BD7D-EF90E145D8FC}" dt="2019-02-01T18:58:12.025" v="38" actId="2696"/>
          <pc:sldLayoutMkLst>
            <pc:docMk/>
            <pc:sldMasterMk cId="2052483994" sldId="2147483648"/>
            <pc:sldLayoutMk cId="1579103177" sldId="2147483674"/>
          </pc:sldLayoutMkLst>
        </pc:sldLayoutChg>
        <pc:sldLayoutChg chg="del">
          <pc:chgData name="Cesar De la Torre" userId="f9c14db2e5fef70d" providerId="LiveId" clId="{DAA21D77-2ABC-41A0-BD7D-EF90E145D8FC}" dt="2019-02-01T18:58:12.071" v="40" actId="2696"/>
          <pc:sldLayoutMkLst>
            <pc:docMk/>
            <pc:sldMasterMk cId="2052483994" sldId="2147483648"/>
            <pc:sldLayoutMk cId="3990160322" sldId="2147483675"/>
          </pc:sldLayoutMkLst>
        </pc:sldLayoutChg>
        <pc:sldLayoutChg chg="del">
          <pc:chgData name="Cesar De la Torre" userId="f9c14db2e5fef70d" providerId="LiveId" clId="{DAA21D77-2ABC-41A0-BD7D-EF90E145D8FC}" dt="2019-02-01T18:58:12.118" v="42" actId="2696"/>
          <pc:sldLayoutMkLst>
            <pc:docMk/>
            <pc:sldMasterMk cId="2052483994" sldId="2147483648"/>
            <pc:sldLayoutMk cId="1181093990" sldId="2147483676"/>
          </pc:sldLayoutMkLst>
        </pc:sldLayoutChg>
        <pc:sldLayoutChg chg="del">
          <pc:chgData name="Cesar De la Torre" userId="f9c14db2e5fef70d" providerId="LiveId" clId="{DAA21D77-2ABC-41A0-BD7D-EF90E145D8FC}" dt="2019-02-01T18:58:12.137" v="44" actId="2696"/>
          <pc:sldLayoutMkLst>
            <pc:docMk/>
            <pc:sldMasterMk cId="2052483994" sldId="2147483648"/>
            <pc:sldLayoutMk cId="1862096356" sldId="2147483677"/>
          </pc:sldLayoutMkLst>
        </pc:sldLayoutChg>
        <pc:sldLayoutChg chg="del">
          <pc:chgData name="Cesar De la Torre" userId="f9c14db2e5fef70d" providerId="LiveId" clId="{DAA21D77-2ABC-41A0-BD7D-EF90E145D8FC}" dt="2019-02-01T18:58:12.494" v="48" actId="2696"/>
          <pc:sldLayoutMkLst>
            <pc:docMk/>
            <pc:sldMasterMk cId="2052483994" sldId="2147483648"/>
            <pc:sldLayoutMk cId="1908794121" sldId="2147483678"/>
          </pc:sldLayoutMkLst>
        </pc:sldLayoutChg>
      </pc:sldMasterChg>
      <pc:sldMasterChg chg="delSldLayout">
        <pc:chgData name="Cesar De la Torre" userId="f9c14db2e5fef70d" providerId="LiveId" clId="{DAA21D77-2ABC-41A0-BD7D-EF90E145D8FC}" dt="2019-02-01T18:58:27.876" v="60" actId="2696"/>
        <pc:sldMasterMkLst>
          <pc:docMk/>
          <pc:sldMasterMk cId="4244360885" sldId="2147483679"/>
        </pc:sldMasterMkLst>
        <pc:sldLayoutChg chg="del">
          <pc:chgData name="Cesar De la Torre" userId="f9c14db2e5fef70d" providerId="LiveId" clId="{DAA21D77-2ABC-41A0-BD7D-EF90E145D8FC}" dt="2019-02-01T18:58:27.876" v="60" actId="2696"/>
          <pc:sldLayoutMkLst>
            <pc:docMk/>
            <pc:sldMasterMk cId="4244360885" sldId="2147483679"/>
            <pc:sldLayoutMk cId="1989285947" sldId="2147483695"/>
          </pc:sldLayoutMkLst>
        </pc:sldLayoutChg>
        <pc:sldLayoutChg chg="del">
          <pc:chgData name="Cesar De la Torre" userId="f9c14db2e5fef70d" providerId="LiveId" clId="{DAA21D77-2ABC-41A0-BD7D-EF90E145D8FC}" dt="2019-02-01T18:58:27.855" v="58" actId="2696"/>
          <pc:sldLayoutMkLst>
            <pc:docMk/>
            <pc:sldMasterMk cId="4244360885" sldId="2147483679"/>
            <pc:sldLayoutMk cId="294383327" sldId="2147483696"/>
          </pc:sldLayoutMkLst>
        </pc:sldLayoutChg>
      </pc:sldMasterChg>
      <pc:sldMasterChg chg="delSldLayout">
        <pc:chgData name="Cesar De la Torre" userId="f9c14db2e5fef70d" providerId="LiveId" clId="{DAA21D77-2ABC-41A0-BD7D-EF90E145D8FC}" dt="2019-02-01T18:58:27.715" v="56" actId="2696"/>
        <pc:sldMasterMkLst>
          <pc:docMk/>
          <pc:sldMasterMk cId="745125612" sldId="2147483742"/>
        </pc:sldMasterMkLst>
        <pc:sldLayoutChg chg="del">
          <pc:chgData name="Cesar De la Torre" userId="f9c14db2e5fef70d" providerId="LiveId" clId="{DAA21D77-2ABC-41A0-BD7D-EF90E145D8FC}" dt="2019-02-01T18:58:27.715" v="56" actId="2696"/>
          <pc:sldLayoutMkLst>
            <pc:docMk/>
            <pc:sldMasterMk cId="745125612" sldId="2147483742"/>
            <pc:sldLayoutMk cId="3095669181" sldId="2147483763"/>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 y="9120190"/>
            <a:ext cx="7313613" cy="479425"/>
          </a:xfrm>
          <a:prstGeom prst="rect">
            <a:avLst/>
          </a:prstGeom>
        </p:spPr>
        <p:txBody>
          <a:bodyPr vert="horz" lIns="91417" tIns="45708" rIns="91417" bIns="45708" rtlCol="0" anchor="b"/>
          <a:lstStyle>
            <a:lvl1pPr algn="r">
              <a:defRPr sz="1200"/>
            </a:lvl1pPr>
          </a:lstStyle>
          <a:p>
            <a:pPr algn="ctr"/>
            <a:fld id="{F403B382-5E20-4D88-A964-1D6629C87BBB}" type="slidenum">
              <a:rPr lang="en-US" smtClean="0">
                <a:latin typeface="Calibri Light" pitchFamily="34" charset="0"/>
              </a:rPr>
              <a:pPr algn="ctr"/>
              <a:t>‹#›</a:t>
            </a:fld>
            <a:endParaRPr lang="en-US" dirty="0">
              <a:latin typeface="Calibri Light" pitchFamily="34" charset="0"/>
            </a:endParaRPr>
          </a:p>
        </p:txBody>
      </p:sp>
      <p:cxnSp>
        <p:nvCxnSpPr>
          <p:cNvPr id="8" name="Straight Connector 7"/>
          <p:cNvCxnSpPr/>
          <p:nvPr/>
        </p:nvCxnSpPr>
        <p:spPr>
          <a:xfrm>
            <a:off x="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8915400"/>
            <a:ext cx="1219200" cy="516610"/>
          </a:xfrm>
          <a:prstGeom prst="rect">
            <a:avLst/>
          </a:prstGeom>
        </p:spPr>
      </p:pic>
      <p:cxnSp>
        <p:nvCxnSpPr>
          <p:cNvPr id="10" name="Straight Connector 9"/>
          <p:cNvCxnSpPr/>
          <p:nvPr/>
        </p:nvCxnSpPr>
        <p:spPr>
          <a:xfrm>
            <a:off x="434340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a:xfrm>
            <a:off x="2072482" y="152402"/>
            <a:ext cx="3170238" cy="479425"/>
          </a:xfrm>
          <a:prstGeom prst="rect">
            <a:avLst/>
          </a:prstGeom>
        </p:spPr>
        <p:txBody>
          <a:bodyPr vert="horz" lIns="91417" tIns="45708" rIns="91417" bIns="45708" rtlCol="0"/>
          <a:lstStyle>
            <a:lvl1pPr algn="l">
              <a:defRPr sz="1200"/>
            </a:lvl1pPr>
          </a:lstStyle>
          <a:p>
            <a:pPr algn="ctr"/>
            <a:endParaRPr lang="en-US" sz="1400" dirty="0">
              <a:latin typeface="Calibri Light" pitchFamily="34" charset="0"/>
            </a:endParaRPr>
          </a:p>
        </p:txBody>
      </p:sp>
    </p:spTree>
    <p:extLst>
      <p:ext uri="{BB962C8B-B14F-4D97-AF65-F5344CB8AC3E}">
        <p14:creationId xmlns:p14="http://schemas.microsoft.com/office/powerpoint/2010/main" val="49384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537" eaLnBrk="1" hangingPunct="1">
              <a:defRPr sz="1200">
                <a:latin typeface="Calibri Light" pitchFamily="34" charset="0"/>
              </a:defRPr>
            </a:lvl1pPr>
          </a:lstStyle>
          <a:p>
            <a:pPr>
              <a:defRPr/>
            </a:pPr>
            <a:endParaRPr lang="en-US" dirty="0"/>
          </a:p>
        </p:txBody>
      </p:sp>
      <p:sp>
        <p:nvSpPr>
          <p:cNvPr id="34820"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40" y="4560890"/>
            <a:ext cx="5851525" cy="4319587"/>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5846" name="Rectangle 6"/>
          <p:cNvSpPr>
            <a:spLocks noGrp="1" noChangeArrowheads="1"/>
          </p:cNvSpPr>
          <p:nvPr>
            <p:ph type="ftr" sz="quarter" idx="4"/>
          </p:nvPr>
        </p:nvSpPr>
        <p:spPr bwMode="auto">
          <a:xfrm>
            <a:off x="1"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7" name="Rectangle 7"/>
          <p:cNvSpPr>
            <a:spLocks noGrp="1" noChangeArrowheads="1"/>
          </p:cNvSpPr>
          <p:nvPr>
            <p:ph type="sldNum" sz="quarter" idx="5"/>
          </p:nvPr>
        </p:nvSpPr>
        <p:spPr bwMode="auto">
          <a:xfrm>
            <a:off x="4143375"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537" eaLnBrk="1" hangingPunct="1">
              <a:defRPr sz="1200">
                <a:latin typeface="Calibri Light" pitchFamily="34" charset="0"/>
              </a:defRPr>
            </a:lvl1pPr>
          </a:lstStyle>
          <a:p>
            <a:pPr>
              <a:defRPr/>
            </a:pPr>
            <a:fld id="{47C584BF-6945-4E60-B2A7-1638FF8EA8EE}" type="slidenum">
              <a:rPr lang="en-US" smtClean="0"/>
              <a:pPr>
                <a:defRPr/>
              </a:pPr>
              <a:t>‹#›</a:t>
            </a:fld>
            <a:endParaRPr lang="en-US" dirty="0"/>
          </a:p>
        </p:txBody>
      </p:sp>
    </p:spTree>
    <p:extLst>
      <p:ext uri="{BB962C8B-B14F-4D97-AF65-F5344CB8AC3E}">
        <p14:creationId xmlns:p14="http://schemas.microsoft.com/office/powerpoint/2010/main" val="33460990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Light"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Light"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Light"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Light"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Light"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TensorFlow is the most popular deep learning library, that allows you to build  custom  (create train, evaluate) models in ML.NET.</a:t>
            </a:r>
          </a:p>
          <a:p>
            <a:br>
              <a:rPr lang="en-US" dirty="0"/>
            </a:br>
            <a:r>
              <a:rPr lang="en-US" dirty="0"/>
              <a:t>We are going to use a pretrained model from TensorFlow, which means that it someone else trained this model and made it available on the internet.</a:t>
            </a:r>
          </a:p>
          <a:p>
            <a:endParaRPr lang="en-US" dirty="0"/>
          </a:p>
          <a:p>
            <a:r>
              <a:rPr lang="en-US" dirty="0"/>
              <a:t>The name of the model is inception and it takes an image and tells you which of the thousand classes is in it, e.g. cars, cats, breed of dogs</a:t>
            </a:r>
          </a:p>
          <a:p>
            <a:endParaRPr lang="en-US" dirty="0"/>
          </a:p>
          <a:p>
            <a:r>
              <a:rPr lang="en-US" dirty="0"/>
              <a:t>This is implemented as a Transformer in ML.NET, which means it takes in data transforms this data and outputs new data. In this case input is an image and it outputs the score of various classes.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53B87F2-7899-4CCD-B9D1-828382DCDB03}" type="slidenum">
              <a:rPr lang="en-US" smtClean="0"/>
              <a:t>1</a:t>
            </a:fld>
            <a:endParaRPr lang="en-US"/>
          </a:p>
        </p:txBody>
      </p:sp>
    </p:spTree>
    <p:extLst>
      <p:ext uri="{BB962C8B-B14F-4D97-AF65-F5344CB8AC3E}">
        <p14:creationId xmlns:p14="http://schemas.microsoft.com/office/powerpoint/2010/main" val="307070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21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E2F19A73-88F5-4B80-A929-CF8E66EE5449}"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2/1/2019 10:57 AM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09074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a:t>
            </a:fld>
            <a:endParaRPr lang="en-US" dirty="0"/>
          </a:p>
        </p:txBody>
      </p:sp>
    </p:spTree>
    <p:extLst>
      <p:ext uri="{BB962C8B-B14F-4D97-AF65-F5344CB8AC3E}">
        <p14:creationId xmlns:p14="http://schemas.microsoft.com/office/powerpoint/2010/main" val="10032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emf"/><Relationship Id="rId5" Type="http://schemas.openxmlformats.org/officeDocument/2006/relationships/image" Target="../media/image7.svg"/><Relationship Id="rId10"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6.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9.sv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sv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2.emf"/><Relationship Id="rId5" Type="http://schemas.openxmlformats.org/officeDocument/2006/relationships/image" Target="../media/image36.svg"/><Relationship Id="rId10" Type="http://schemas.openxmlformats.org/officeDocument/2006/relationships/image" Target="../media/image40.svg"/><Relationship Id="rId4" Type="http://schemas.openxmlformats.org/officeDocument/2006/relationships/image" Target="../media/image35.png"/><Relationship Id="rId9"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svg"/><Relationship Id="rId7"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42.sv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3.sv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sv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4.svg"/><Relationship Id="rId4" Type="http://schemas.openxmlformats.org/officeDocument/2006/relationships/image" Target="../media/image3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sp>
        <p:nvSpPr>
          <p:cNvPr id="3" name="Rectangle 2">
            <a:extLst>
              <a:ext uri="{FF2B5EF4-FFF2-40B4-BE49-F238E27FC236}">
                <a16:creationId xmlns:a16="http://schemas.microsoft.com/office/drawing/2014/main" id="{3178C356-F313-4F7B-A7A0-0CA2A0D201B9}"/>
              </a:ext>
            </a:extLst>
          </p:cNvPr>
          <p:cNvSpPr/>
          <p:nvPr userDrawn="1"/>
        </p:nvSpPr>
        <p:spPr>
          <a:xfrm>
            <a:off x="381000" y="4248150"/>
            <a:ext cx="2149948" cy="584775"/>
          </a:xfrm>
          <a:prstGeom prst="rect">
            <a:avLst/>
          </a:prstGeom>
        </p:spPr>
        <p:txBody>
          <a:bodyPr wrap="none">
            <a:spAutoFit/>
          </a:bodyPr>
          <a:lstStyle/>
          <a:p>
            <a:r>
              <a:rPr lang="en-US" sz="3200" b="1" dirty="0">
                <a:effectLst/>
                <a:latin typeface="Segoe UI" panose="020B0502040204020203" pitchFamily="34" charset="0"/>
                <a:ea typeface="Calibri" panose="020F0502020204030204" pitchFamily="34" charset="0"/>
                <a:cs typeface="Segoe UI" panose="020B0502040204020203" pitchFamily="34" charset="0"/>
              </a:rPr>
              <a:t>Leap 2019</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40378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73" y="0"/>
            <a:ext cx="9126855" cy="51435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8573" y="1318846"/>
            <a:ext cx="9144000" cy="2584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461887" y="2785571"/>
            <a:ext cx="1626573" cy="1738072"/>
          </a:xfrm>
          <a:prstGeom prst="rect">
            <a:avLst/>
          </a:prstGeom>
        </p:spPr>
      </p:pic>
      <p:sp>
        <p:nvSpPr>
          <p:cNvPr id="13" name="Title 1"/>
          <p:cNvSpPr>
            <a:spLocks noGrp="1"/>
          </p:cNvSpPr>
          <p:nvPr>
            <p:ph type="title" hasCustomPrompt="1"/>
          </p:nvPr>
        </p:nvSpPr>
        <p:spPr>
          <a:xfrm>
            <a:off x="407360" y="1444340"/>
            <a:ext cx="8297024"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407360" y="2865859"/>
            <a:ext cx="7395458" cy="874400"/>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143500" y="4123140"/>
            <a:ext cx="2409898" cy="292254"/>
          </a:xfrm>
          <a:prstGeom prst="rect">
            <a:avLst/>
          </a:prstGeom>
        </p:spPr>
      </p:pic>
    </p:spTree>
    <p:extLst>
      <p:ext uri="{BB962C8B-B14F-4D97-AF65-F5344CB8AC3E}">
        <p14:creationId xmlns:p14="http://schemas.microsoft.com/office/powerpoint/2010/main" val="1866619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591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57648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321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598682"/>
            <a:ext cx="4404654" cy="3822700"/>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2264346" y="336434"/>
            <a:ext cx="7234643" cy="4965972"/>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6561259" y="4441751"/>
            <a:ext cx="2533795" cy="674749"/>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18867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4" y="2161006"/>
            <a:ext cx="7508015" cy="807913"/>
          </a:xfrm>
          <a:noFill/>
        </p:spPr>
        <p:txBody>
          <a:bodyPr wrap="square" tIns="91440" bIns="91440" anchor="t" anchorCtr="0">
            <a:spAutoFit/>
          </a:bodyPr>
          <a:lstStyle>
            <a:lvl1pPr>
              <a:defRPr sz="4500" spc="-74"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660712" y="802886"/>
            <a:ext cx="7811429" cy="3479181"/>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1584684" y="88764"/>
            <a:ext cx="7234643" cy="4965972"/>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4955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sp>
        <p:nvSpPr>
          <p:cNvPr id="3" name="Title 1"/>
          <p:cNvSpPr>
            <a:spLocks noGrp="1"/>
          </p:cNvSpPr>
          <p:nvPr>
            <p:ph type="title" hasCustomPrompt="1"/>
          </p:nvPr>
        </p:nvSpPr>
        <p:spPr>
          <a:xfrm>
            <a:off x="426035" y="1563129"/>
            <a:ext cx="8516036" cy="917880"/>
          </a:xfrm>
          <a:noFill/>
        </p:spPr>
        <p:txBody>
          <a:bodyPr wrap="square" tIns="91440" bIns="91440" anchor="t" anchorCtr="0">
            <a:spAutoFit/>
          </a:bodyPr>
          <a:lstStyle>
            <a:lvl1pPr>
              <a:defRPr sz="5294" spc="-74"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57053" y="336434"/>
            <a:ext cx="6879655" cy="496597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8094418" y="2630077"/>
            <a:ext cx="1404571" cy="595548"/>
          </a:xfrm>
          <a:prstGeom prst="rect">
            <a:avLst/>
          </a:prstGeom>
          <a:noFill/>
        </p:spPr>
        <p:txBody>
          <a:bodyPr wrap="square" lIns="137160" tIns="109728" rIns="137160" bIns="109728" rtlCol="0">
            <a:spAutoFit/>
          </a:bodyPr>
          <a:lstStyle/>
          <a:p>
            <a:pPr marL="0" marR="0" lvl="0" indent="0" defTabSz="685800" eaLnBrk="1" fontAlgn="auto" latinLnBrk="0" hangingPunct="1">
              <a:lnSpc>
                <a:spcPct val="90000"/>
              </a:lnSpc>
              <a:spcBef>
                <a:spcPts val="0"/>
              </a:spcBef>
              <a:spcAft>
                <a:spcPts val="450"/>
              </a:spcAft>
              <a:buClrTx/>
              <a:buSzTx/>
              <a:buFontTx/>
              <a:buNone/>
              <a:tabLst/>
              <a:defRPr/>
            </a:pPr>
            <a:r>
              <a:rPr kumimoji="0" lang="en-US" sz="27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66774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6561259" y="4441751"/>
            <a:ext cx="2533795" cy="674749"/>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523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5754644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33601" y="1561961"/>
            <a:ext cx="2945853"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118694" y="1561961"/>
            <a:ext cx="2945853" cy="2689656"/>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03787" y="1561961"/>
            <a:ext cx="2906612"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6561259" y="4441751"/>
            <a:ext cx="2533795" cy="674749"/>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11252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417436236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01930" y="1094643"/>
            <a:ext cx="8741880" cy="470898"/>
          </a:xfrm>
          <a:prstGeom prst="rect">
            <a:avLst/>
          </a:prstGeom>
          <a:noFill/>
        </p:spPr>
        <p:txBody>
          <a:bodyPr wrap="square" lIns="137160" tIns="109728" rIns="137160" bIns="109728" rtlCol="0">
            <a:spAutoFit/>
          </a:bodyPr>
          <a:lstStyle/>
          <a:p>
            <a:pPr>
              <a:lnSpc>
                <a:spcPct val="90000"/>
              </a:lnSpc>
              <a:spcAft>
                <a:spcPts val="450"/>
              </a:spcAft>
            </a:pPr>
            <a:r>
              <a:rPr lang="en-US" sz="18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049664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218101" y="0"/>
            <a:ext cx="6707798" cy="51435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62178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35348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8864768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7507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504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846951" y="218301"/>
            <a:ext cx="5076784" cy="415499"/>
          </a:xfrm>
        </p:spPr>
        <p:txBody>
          <a:bodyPr/>
          <a:lstStyle>
            <a:lvl1pPr>
              <a:defRPr sz="2700"/>
            </a:lvl1pPr>
          </a:lstStyle>
          <a:p>
            <a:r>
              <a:rPr lang="en-US"/>
              <a:t>Click to edit Master title style</a:t>
            </a:r>
          </a:p>
        </p:txBody>
      </p:sp>
      <p:sp>
        <p:nvSpPr>
          <p:cNvPr id="4" name="Text Placeholder 3"/>
          <p:cNvSpPr>
            <a:spLocks noGrp="1"/>
          </p:cNvSpPr>
          <p:nvPr>
            <p:ph type="body" sz="quarter" idx="10"/>
          </p:nvPr>
        </p:nvSpPr>
        <p:spPr>
          <a:xfrm>
            <a:off x="3846951" y="3580371"/>
            <a:ext cx="5076784" cy="1344828"/>
          </a:xfrm>
        </p:spPr>
        <p:txBody>
          <a:bodyPr wrap="square">
            <a:noAutofit/>
          </a:bodyPr>
          <a:lstStyle>
            <a:lvl1pPr marL="0" indent="0">
              <a:spcBef>
                <a:spcPts val="1324"/>
              </a:spcBef>
              <a:buNone/>
              <a:defRPr sz="1500">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1" y="0"/>
            <a:ext cx="3621650" cy="5143967"/>
          </a:xfrm>
          <a:prstGeom prst="rect">
            <a:avLst/>
          </a:prstGeom>
        </p:spPr>
      </p:pic>
    </p:spTree>
    <p:extLst>
      <p:ext uri="{BB962C8B-B14F-4D97-AF65-F5344CB8AC3E}">
        <p14:creationId xmlns:p14="http://schemas.microsoft.com/office/powerpoint/2010/main" val="40698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439936" y="3163872"/>
            <a:ext cx="1468351" cy="461665"/>
          </a:xfrm>
          <a:prstGeom prst="rect">
            <a:avLst/>
          </a:prstGeom>
          <a:noFill/>
        </p:spPr>
        <p:txBody>
          <a:bodyPr wrap="none" lIns="0" tIns="0" rIns="0" bIns="0" rtlCol="0">
            <a:spAutoFit/>
          </a:bodyPr>
          <a:lstStyle/>
          <a:p>
            <a:pPr algn="l"/>
            <a:r>
              <a:rPr lang="en-US" sz="1500" dirty="0">
                <a:gradFill>
                  <a:gsLst>
                    <a:gs pos="80176">
                      <a:schemeClr val="tx1"/>
                    </a:gs>
                    <a:gs pos="68282">
                      <a:schemeClr val="tx1"/>
                    </a:gs>
                  </a:gsLst>
                  <a:lin ang="5400000" scaled="0"/>
                </a:gradFill>
              </a:rPr>
              <a:t>July 18–20, 2018</a:t>
            </a:r>
          </a:p>
          <a:p>
            <a:pPr algn="l"/>
            <a:r>
              <a:rPr lang="en-US" sz="15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3823589" y="439342"/>
            <a:ext cx="5320410" cy="4704158"/>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438151" y="1741903"/>
            <a:ext cx="2259140" cy="1143447"/>
          </a:xfrm>
          <a:prstGeom prst="rect">
            <a:avLst/>
          </a:prstGeom>
        </p:spPr>
      </p:pic>
    </p:spTree>
    <p:extLst>
      <p:ext uri="{BB962C8B-B14F-4D97-AF65-F5344CB8AC3E}">
        <p14:creationId xmlns:p14="http://schemas.microsoft.com/office/powerpoint/2010/main" val="275248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4000499" y="0"/>
            <a:ext cx="5143501" cy="51435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439936" y="3164298"/>
            <a:ext cx="1468351" cy="461665"/>
          </a:xfrm>
          <a:prstGeom prst="rect">
            <a:avLst/>
          </a:prstGeom>
          <a:noFill/>
        </p:spPr>
        <p:txBody>
          <a:bodyPr wrap="none" lIns="0" tIns="0" rIns="0" bIns="0" rtlCol="0">
            <a:spAutoFit/>
          </a:bodyPr>
          <a:lstStyle/>
          <a:p>
            <a:pPr algn="l"/>
            <a:r>
              <a:rPr lang="en-US" sz="1500" dirty="0">
                <a:gradFill>
                  <a:gsLst>
                    <a:gs pos="82234">
                      <a:schemeClr val="accent2"/>
                    </a:gs>
                    <a:gs pos="68282">
                      <a:schemeClr val="accent2"/>
                    </a:gs>
                  </a:gsLst>
                  <a:lin ang="5400000" scaled="0"/>
                </a:gradFill>
              </a:rPr>
              <a:t>July 18–20, 2018</a:t>
            </a:r>
          </a:p>
          <a:p>
            <a:pPr algn="l"/>
            <a:r>
              <a:rPr lang="en-US" sz="15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438150" y="1741903"/>
            <a:ext cx="2259141" cy="1143447"/>
          </a:xfrm>
          <a:prstGeom prst="rect">
            <a:avLst/>
          </a:prstGeom>
        </p:spPr>
      </p:pic>
    </p:spTree>
    <p:extLst>
      <p:ext uri="{BB962C8B-B14F-4D97-AF65-F5344CB8AC3E}">
        <p14:creationId xmlns:p14="http://schemas.microsoft.com/office/powerpoint/2010/main" val="1709284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916028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7322715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59686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80432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5718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8180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4855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489332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6202995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36159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2783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4720781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6" name="TextBox 5"/>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1522744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673552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59486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59486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3823589" y="439342"/>
            <a:ext cx="5320410" cy="4704158"/>
          </a:xfrm>
          <a:prstGeom prst="rect">
            <a:avLst/>
          </a:prstGeom>
        </p:spPr>
      </p:pic>
    </p:spTree>
    <p:extLst>
      <p:ext uri="{BB962C8B-B14F-4D97-AF65-F5344CB8AC3E}">
        <p14:creationId xmlns:p14="http://schemas.microsoft.com/office/powerpoint/2010/main" val="360218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594860" cy="373949"/>
          </a:xfrm>
          <a:noFill/>
        </p:spPr>
        <p:txBody>
          <a:bodyPr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3823589" y="439342"/>
            <a:ext cx="5320410" cy="4704158"/>
          </a:xfrm>
          <a:prstGeom prst="rect">
            <a:avLst/>
          </a:prstGeom>
        </p:spPr>
      </p:pic>
    </p:spTree>
    <p:extLst>
      <p:ext uri="{BB962C8B-B14F-4D97-AF65-F5344CB8AC3E}">
        <p14:creationId xmlns:p14="http://schemas.microsoft.com/office/powerpoint/2010/main" val="352564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4504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65573"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858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0368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5069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dirty="0">
                <a:gradFill>
                  <a:gsLst>
                    <a:gs pos="2917">
                      <a:schemeClr val="tx1"/>
                    </a:gs>
                    <a:gs pos="30000">
                      <a:schemeClr val="tx1"/>
                    </a:gs>
                  </a:gsLst>
                  <a:lin ang="5400000" scaled="0"/>
                </a:gradFill>
              </a:rPr>
              <a:t>Microsoft Ready content is </a:t>
            </a:r>
            <a:r>
              <a:rPr lang="en-US" sz="15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6168113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79609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296939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
        <p:nvSpPr>
          <p:cNvPr id="5" name="TextBox 4"/>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110994180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34644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795731"/>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pic>
        <p:nvPicPr>
          <p:cNvPr id="11" name="Picture 10">
            <a:extLst>
              <a:ext uri="{FF2B5EF4-FFF2-40B4-BE49-F238E27FC236}">
                <a16:creationId xmlns:a16="http://schemas.microsoft.com/office/drawing/2014/main" id="{BF2BF31F-71DA-5349-8862-E5FB33298027}"/>
              </a:ext>
            </a:extLst>
          </p:cNvPr>
          <p:cNvPicPr>
            <a:picLocks noChangeAspect="1"/>
          </p:cNvPicPr>
          <p:nvPr userDrawn="1"/>
        </p:nvPicPr>
        <p:blipFill>
          <a:blip r:embed="rId3"/>
          <a:stretch>
            <a:fillRect/>
          </a:stretch>
        </p:blipFill>
        <p:spPr>
          <a:xfrm>
            <a:off x="5723409" y="1392261"/>
            <a:ext cx="3295450" cy="3295450"/>
          </a:xfrm>
          <a:prstGeom prst="rect">
            <a:avLst/>
          </a:prstGeom>
        </p:spPr>
      </p:pic>
      <p:grpSp>
        <p:nvGrpSpPr>
          <p:cNvPr id="13" name="Group 12">
            <a:extLst>
              <a:ext uri="{FF2B5EF4-FFF2-40B4-BE49-F238E27FC236}">
                <a16:creationId xmlns:a16="http://schemas.microsoft.com/office/drawing/2014/main" id="{362CCE4C-0EA9-3740-B119-53C2EEE60073}"/>
              </a:ext>
            </a:extLst>
          </p:cNvPr>
          <p:cNvGrpSpPr/>
          <p:nvPr userDrawn="1"/>
        </p:nvGrpSpPr>
        <p:grpSpPr>
          <a:xfrm>
            <a:off x="-258352" y="4773626"/>
            <a:ext cx="9398376" cy="332662"/>
            <a:chOff x="-344470" y="6364827"/>
            <a:chExt cx="12531169" cy="443548"/>
          </a:xfrm>
        </p:grpSpPr>
        <p:grpSp>
          <p:nvGrpSpPr>
            <p:cNvPr id="14" name="Group 13">
              <a:extLst>
                <a:ext uri="{FF2B5EF4-FFF2-40B4-BE49-F238E27FC236}">
                  <a16:creationId xmlns:a16="http://schemas.microsoft.com/office/drawing/2014/main" id="{DA28F79D-9AF4-A040-B0AA-E0E70765EFD8}"/>
                </a:ext>
              </a:extLst>
            </p:cNvPr>
            <p:cNvGrpSpPr/>
            <p:nvPr userDrawn="1"/>
          </p:nvGrpSpPr>
          <p:grpSpPr>
            <a:xfrm>
              <a:off x="-344470" y="6364827"/>
              <a:ext cx="2740450" cy="384722"/>
              <a:chOff x="8415483" y="6310422"/>
              <a:chExt cx="2795402" cy="392380"/>
            </a:xfrm>
          </p:grpSpPr>
          <p:pic>
            <p:nvPicPr>
              <p:cNvPr id="16" name="Picture 15">
                <a:extLst>
                  <a:ext uri="{FF2B5EF4-FFF2-40B4-BE49-F238E27FC236}">
                    <a16:creationId xmlns:a16="http://schemas.microsoft.com/office/drawing/2014/main" id="{DCCD3879-9AB1-144A-9A80-69D3F80F50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024E614D-113C-204D-973E-148E33B1105B}"/>
                  </a:ext>
                </a:extLst>
              </p:cNvPr>
              <p:cNvSpPr txBox="1"/>
              <p:nvPr userDrawn="1"/>
            </p:nvSpPr>
            <p:spPr>
              <a:xfrm>
                <a:off x="8415483" y="6310423"/>
                <a:ext cx="2418264" cy="392379"/>
              </a:xfrm>
              <a:prstGeom prst="rect">
                <a:avLst/>
              </a:prstGeom>
              <a:noFill/>
            </p:spPr>
            <p:txBody>
              <a:bodyPr wrap="square" rtlCol="0">
                <a:spAutoFit/>
              </a:bodyPr>
              <a:lstStyle/>
              <a:p>
                <a:pPr marL="0" marR="0" lvl="0" indent="0" algn="r" defTabSz="672290"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2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5A7F2C3-C22F-E84E-AB8A-5AEA391CF3B1}"/>
                </a:ext>
              </a:extLst>
            </p:cNvPr>
            <p:cNvSpPr/>
            <p:nvPr userDrawn="1"/>
          </p:nvSpPr>
          <p:spPr>
            <a:xfrm>
              <a:off x="7529954" y="6423654"/>
              <a:ext cx="4656745" cy="384721"/>
            </a:xfrm>
            <a:prstGeom prst="rect">
              <a:avLst/>
            </a:prstGeom>
          </p:spPr>
          <p:txBody>
            <a:bodyPr wrap="none">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https://</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275"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730002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Grey">
    <p:bg>
      <p:bgPr>
        <a:solidFill>
          <a:srgbClr val="3535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BA02E4-C5C0-1D47-8385-50DBE43FDDBC}"/>
              </a:ext>
            </a:extLst>
          </p:cNvPr>
          <p:cNvGrpSpPr/>
          <p:nvPr userDrawn="1"/>
        </p:nvGrpSpPr>
        <p:grpSpPr>
          <a:xfrm>
            <a:off x="-258352" y="4773626"/>
            <a:ext cx="9398376" cy="332662"/>
            <a:chOff x="-344470" y="6364827"/>
            <a:chExt cx="12531169" cy="443548"/>
          </a:xfrm>
        </p:grpSpPr>
        <p:grpSp>
          <p:nvGrpSpPr>
            <p:cNvPr id="3" name="Group 2">
              <a:extLst>
                <a:ext uri="{FF2B5EF4-FFF2-40B4-BE49-F238E27FC236}">
                  <a16:creationId xmlns:a16="http://schemas.microsoft.com/office/drawing/2014/main" id="{45F2D75A-28E5-6F4C-BD7D-806B97A105D3}"/>
                </a:ext>
              </a:extLst>
            </p:cNvPr>
            <p:cNvGrpSpPr/>
            <p:nvPr userDrawn="1"/>
          </p:nvGrpSpPr>
          <p:grpSpPr>
            <a:xfrm>
              <a:off x="-344470" y="6364827"/>
              <a:ext cx="2740450" cy="384722"/>
              <a:chOff x="8415483" y="6310422"/>
              <a:chExt cx="2795402" cy="392380"/>
            </a:xfrm>
          </p:grpSpPr>
          <p:pic>
            <p:nvPicPr>
              <p:cNvPr id="5" name="Picture 4">
                <a:extLst>
                  <a:ext uri="{FF2B5EF4-FFF2-40B4-BE49-F238E27FC236}">
                    <a16:creationId xmlns:a16="http://schemas.microsoft.com/office/drawing/2014/main" id="{01FFA6CD-FE04-8A40-9EBA-9D87CFB44E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6" name="TextBox 5">
                <a:extLst>
                  <a:ext uri="{FF2B5EF4-FFF2-40B4-BE49-F238E27FC236}">
                    <a16:creationId xmlns:a16="http://schemas.microsoft.com/office/drawing/2014/main" id="{1C700F4F-8F36-6D45-B3E6-4E6434848A2C}"/>
                  </a:ext>
                </a:extLst>
              </p:cNvPr>
              <p:cNvSpPr txBox="1"/>
              <p:nvPr userDrawn="1"/>
            </p:nvSpPr>
            <p:spPr>
              <a:xfrm>
                <a:off x="8415483" y="6310423"/>
                <a:ext cx="2418264" cy="392379"/>
              </a:xfrm>
              <a:prstGeom prst="rect">
                <a:avLst/>
              </a:prstGeom>
              <a:noFill/>
            </p:spPr>
            <p:txBody>
              <a:bodyPr wrap="square" rtlCol="0">
                <a:spAutoFit/>
              </a:bodyPr>
              <a:lstStyle/>
              <a:p>
                <a:pPr marL="0" marR="0" lvl="0" indent="0" algn="r" defTabSz="672290"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2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246BD103-FE0D-CB40-9BEA-A33135173F6E}"/>
                </a:ext>
              </a:extLst>
            </p:cNvPr>
            <p:cNvSpPr/>
            <p:nvPr userDrawn="1"/>
          </p:nvSpPr>
          <p:spPr>
            <a:xfrm>
              <a:off x="7529954" y="6423654"/>
              <a:ext cx="4656745" cy="384721"/>
            </a:xfrm>
            <a:prstGeom prst="rect">
              <a:avLst/>
            </a:prstGeom>
          </p:spPr>
          <p:txBody>
            <a:bodyPr wrap="none">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https://</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275"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21255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7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26" y="217135"/>
            <a:ext cx="8743785" cy="553902"/>
          </a:xfrm>
          <a:noFill/>
        </p:spPr>
        <p:txBody>
          <a:bodyPr/>
          <a:lstStyle>
            <a:lvl1pPr>
              <a:defRPr sz="3599">
                <a:gradFill>
                  <a:gsLst>
                    <a:gs pos="1250">
                      <a:srgbClr val="FFFFFF"/>
                    </a:gs>
                    <a:gs pos="100000">
                      <a:srgbClr val="FFFFFF"/>
                    </a:gs>
                  </a:gsLst>
                  <a:lin ang="5400000" scaled="0"/>
                </a:gradFill>
              </a:defRPr>
            </a:lvl1pPr>
          </a:lstStyle>
          <a:p>
            <a:r>
              <a:rPr lang="en-US"/>
              <a:t>Click to edit Master title style</a:t>
            </a:r>
          </a:p>
        </p:txBody>
      </p:sp>
      <p:grpSp>
        <p:nvGrpSpPr>
          <p:cNvPr id="13" name="Group 12">
            <a:extLst>
              <a:ext uri="{FF2B5EF4-FFF2-40B4-BE49-F238E27FC236}">
                <a16:creationId xmlns:a16="http://schemas.microsoft.com/office/drawing/2014/main" id="{B9812ADC-A40C-4744-BBEA-66B787D0514B}"/>
              </a:ext>
            </a:extLst>
          </p:cNvPr>
          <p:cNvGrpSpPr/>
          <p:nvPr userDrawn="1"/>
        </p:nvGrpSpPr>
        <p:grpSpPr>
          <a:xfrm>
            <a:off x="-258352" y="4773626"/>
            <a:ext cx="9398376" cy="332662"/>
            <a:chOff x="-344470" y="6364827"/>
            <a:chExt cx="12531169" cy="443548"/>
          </a:xfrm>
        </p:grpSpPr>
        <p:grpSp>
          <p:nvGrpSpPr>
            <p:cNvPr id="14" name="Group 13">
              <a:extLst>
                <a:ext uri="{FF2B5EF4-FFF2-40B4-BE49-F238E27FC236}">
                  <a16:creationId xmlns:a16="http://schemas.microsoft.com/office/drawing/2014/main" id="{9E2437D4-3CD4-A142-9D23-4C242A0CF1BC}"/>
                </a:ext>
              </a:extLst>
            </p:cNvPr>
            <p:cNvGrpSpPr/>
            <p:nvPr userDrawn="1"/>
          </p:nvGrpSpPr>
          <p:grpSpPr>
            <a:xfrm>
              <a:off x="-344470" y="6364827"/>
              <a:ext cx="2740450" cy="384722"/>
              <a:chOff x="8415483" y="6310422"/>
              <a:chExt cx="2795402" cy="392380"/>
            </a:xfrm>
          </p:grpSpPr>
          <p:pic>
            <p:nvPicPr>
              <p:cNvPr id="16" name="Picture 15">
                <a:extLst>
                  <a:ext uri="{FF2B5EF4-FFF2-40B4-BE49-F238E27FC236}">
                    <a16:creationId xmlns:a16="http://schemas.microsoft.com/office/drawing/2014/main" id="{C65E5529-5695-3A46-B270-AF593B0D7B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6D4968D9-0DE7-D848-896E-293273B97EEB}"/>
                  </a:ext>
                </a:extLst>
              </p:cNvPr>
              <p:cNvSpPr txBox="1"/>
              <p:nvPr userDrawn="1"/>
            </p:nvSpPr>
            <p:spPr>
              <a:xfrm>
                <a:off x="8415483" y="6310423"/>
                <a:ext cx="2418264" cy="392379"/>
              </a:xfrm>
              <a:prstGeom prst="rect">
                <a:avLst/>
              </a:prstGeom>
              <a:noFill/>
            </p:spPr>
            <p:txBody>
              <a:bodyPr wrap="square" rtlCol="0">
                <a:spAutoFit/>
              </a:bodyPr>
              <a:lstStyle/>
              <a:p>
                <a:pPr marL="0" marR="0" lvl="0" indent="0" algn="r" defTabSz="672290"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2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04D4CBD3-51DC-5346-844F-9480931C9621}"/>
                </a:ext>
              </a:extLst>
            </p:cNvPr>
            <p:cNvSpPr/>
            <p:nvPr userDrawn="1"/>
          </p:nvSpPr>
          <p:spPr>
            <a:xfrm>
              <a:off x="7529954" y="6423654"/>
              <a:ext cx="4656745" cy="384721"/>
            </a:xfrm>
            <a:prstGeom prst="rect">
              <a:avLst/>
            </a:prstGeom>
          </p:spPr>
          <p:txBody>
            <a:bodyPr wrap="none">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1275" b="0" i="0" u="none" strike="noStrike" kern="1200" cap="none" spc="0" normalizeH="0" baseline="0" noProof="0" dirty="0">
                  <a:ln>
                    <a:noFill/>
                  </a:ln>
                  <a:solidFill>
                    <a:srgbClr val="FFFFFF"/>
                  </a:solidFill>
                  <a:effectLst/>
                  <a:uLnTx/>
                  <a:uFillTx/>
                  <a:latin typeface="Segoe UI"/>
                  <a:ea typeface="+mn-ea"/>
                  <a:cs typeface="+mn-cs"/>
                </a:rPr>
                <a:t>https://</a:t>
              </a:r>
              <a:r>
                <a:rPr kumimoji="0" lang="en-US" sz="1275"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275"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4167593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7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5852-D932-4B0F-B875-7AA20A4E19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2530B64-9D79-4A82-8C8B-B17FA11175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74F1FD5-AF8B-4B9B-A290-0ECBA40592E8}"/>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5" name="Footer Placeholder 4">
            <a:extLst>
              <a:ext uri="{FF2B5EF4-FFF2-40B4-BE49-F238E27FC236}">
                <a16:creationId xmlns:a16="http://schemas.microsoft.com/office/drawing/2014/main" id="{9142884F-1062-4BB7-AD2C-18B39E30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9B102-7A09-4543-A7CE-A9830D93EC60}"/>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419865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E722-FC78-4EDA-8F71-D41FA9BEC6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DDC8-1F12-4F7C-895C-F5680EF298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71839-30AB-4A3C-986A-4A2F28D312D1}"/>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5" name="Footer Placeholder 4">
            <a:extLst>
              <a:ext uri="{FF2B5EF4-FFF2-40B4-BE49-F238E27FC236}">
                <a16:creationId xmlns:a16="http://schemas.microsoft.com/office/drawing/2014/main" id="{15FB2A9C-63DC-4946-A4F2-B9E10048A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01C1C-E995-45F0-A8D4-59A33B1F86B1}"/>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8172462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CDCC-67B8-4940-AAE2-FE44308C4FE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F3BD8C5-04F1-43CA-90B4-EC4F4AFC152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4A88EB-620C-4F5D-AED3-1FAED557584E}"/>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5" name="Footer Placeholder 4">
            <a:extLst>
              <a:ext uri="{FF2B5EF4-FFF2-40B4-BE49-F238E27FC236}">
                <a16:creationId xmlns:a16="http://schemas.microsoft.com/office/drawing/2014/main" id="{DCF22D59-0808-4E58-996A-3213CD6F7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E36DF-1417-462B-A25B-A841136EEA2B}"/>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7747184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CBB9-5741-470D-8C6D-645BAC459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448C2-701C-4124-81C6-42F14BDA3F0D}"/>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67CCD4-BB40-44E4-BF44-29775CF3910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EABAB1-D424-4951-9766-AFB2EC3650C5}"/>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6" name="Footer Placeholder 5">
            <a:extLst>
              <a:ext uri="{FF2B5EF4-FFF2-40B4-BE49-F238E27FC236}">
                <a16:creationId xmlns:a16="http://schemas.microsoft.com/office/drawing/2014/main" id="{96488B1B-0F71-4BC8-B827-9CBE809B2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BAEBC-D1EE-46C1-8FC5-F3DE5D45DB40}"/>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52339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9" name="TextBox 8"/>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24931717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2727-A233-4B28-B5C1-436AEEB3D11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F14A3-C1FA-4B0F-BAE9-E8F6276B193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A3CA16-3BEE-4E1C-8508-FBEE734CBFEE}"/>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3864C6-FCC7-4961-A055-E7C729CAC23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AC8E458-9E89-4F7A-926A-9B0D45AA18C8}"/>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18875B-3483-4E7A-B531-51285F54BCDC}"/>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8" name="Footer Placeholder 7">
            <a:extLst>
              <a:ext uri="{FF2B5EF4-FFF2-40B4-BE49-F238E27FC236}">
                <a16:creationId xmlns:a16="http://schemas.microsoft.com/office/drawing/2014/main" id="{1BFE63BA-BE9B-4F11-8540-4789E4D25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E1A8D-9521-4F8E-BB1D-928DD78FEF1C}"/>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12985498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A790-1E3B-424F-B266-F632FCCA95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BEE572-864A-4137-BE97-F2533CFF3497}"/>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4" name="Footer Placeholder 3">
            <a:extLst>
              <a:ext uri="{FF2B5EF4-FFF2-40B4-BE49-F238E27FC236}">
                <a16:creationId xmlns:a16="http://schemas.microsoft.com/office/drawing/2014/main" id="{9883309A-C5C5-4247-9174-F638EE0DC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AE227D-491F-4DBB-BFE9-6330DF87F6D9}"/>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40727547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3E2F8B-38DB-41F3-BEFF-4656F2CC0B1D}"/>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3" name="Footer Placeholder 2">
            <a:extLst>
              <a:ext uri="{FF2B5EF4-FFF2-40B4-BE49-F238E27FC236}">
                <a16:creationId xmlns:a16="http://schemas.microsoft.com/office/drawing/2014/main" id="{BA6E064E-C8D6-4451-AE3B-7A8C294C80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02CC5-206B-4546-82D8-C1C6D6B2A886}"/>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683224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FC60-0ED0-46C4-A32F-CD50618A890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F83A6BF-BEEC-4F64-8612-481651C6159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2892D-094F-4471-8239-A4E67F53905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A45D478-AF5A-45C0-BAB7-C09027A81824}"/>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6" name="Footer Placeholder 5">
            <a:extLst>
              <a:ext uri="{FF2B5EF4-FFF2-40B4-BE49-F238E27FC236}">
                <a16:creationId xmlns:a16="http://schemas.microsoft.com/office/drawing/2014/main" id="{16DC9DE4-64BA-4F99-A78D-6C1B2093D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4DEE0-ED75-4CE1-B90C-3048715733B4}"/>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33041156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33D4-C41D-4F42-BF44-CB517FAC4C6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1AA40AA-0FF8-4647-B5C8-977C6A048E8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9F44C5-3BA4-4786-85F4-87FFDB64FE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0DB799F-E92A-4E17-B93C-BF88FE2605B2}"/>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6" name="Footer Placeholder 5">
            <a:extLst>
              <a:ext uri="{FF2B5EF4-FFF2-40B4-BE49-F238E27FC236}">
                <a16:creationId xmlns:a16="http://schemas.microsoft.com/office/drawing/2014/main" id="{3AABF0FB-1DCF-4319-948F-14FF1D6A0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51FE11-6775-48B7-8A2B-43E2C48E41B7}"/>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3970682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32D6-F04B-4791-A2EC-679A966DB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E3E150-0D39-4EE8-AD3F-EC20FF84F7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6D5B6-D293-46AB-BCAF-51FE6A2B3814}"/>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5" name="Footer Placeholder 4">
            <a:extLst>
              <a:ext uri="{FF2B5EF4-FFF2-40B4-BE49-F238E27FC236}">
                <a16:creationId xmlns:a16="http://schemas.microsoft.com/office/drawing/2014/main" id="{871F2A1D-2FEC-493B-BC25-E2388E87A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4DD05-593F-4113-B031-9A95385011EB}"/>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29739747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B06F5-8E96-4A60-A0C1-82393D58E87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9E2A58-2C98-42F2-9ECB-692A9AFC32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BAD13-17FA-4521-96AD-E82EBD79CA15}"/>
              </a:ext>
            </a:extLst>
          </p:cNvPr>
          <p:cNvSpPr>
            <a:spLocks noGrp="1"/>
          </p:cNvSpPr>
          <p:nvPr>
            <p:ph type="dt" sz="half" idx="10"/>
          </p:nvPr>
        </p:nvSpPr>
        <p:spPr/>
        <p:txBody>
          <a:bodyPr/>
          <a:lstStyle/>
          <a:p>
            <a:fld id="{E1D3C80F-FC39-4EE2-BDB4-8A4FA554652D}" type="datetimeFigureOut">
              <a:rPr lang="en-US" smtClean="0"/>
              <a:t>2/1/2019</a:t>
            </a:fld>
            <a:endParaRPr lang="en-US"/>
          </a:p>
        </p:txBody>
      </p:sp>
      <p:sp>
        <p:nvSpPr>
          <p:cNvPr id="5" name="Footer Placeholder 4">
            <a:extLst>
              <a:ext uri="{FF2B5EF4-FFF2-40B4-BE49-F238E27FC236}">
                <a16:creationId xmlns:a16="http://schemas.microsoft.com/office/drawing/2014/main" id="{092613FE-A53C-4450-BE29-144209423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8BF1D-F826-426C-A626-27A2DF5D4A58}"/>
              </a:ext>
            </a:extLst>
          </p:cNvPr>
          <p:cNvSpPr>
            <a:spLocks noGrp="1"/>
          </p:cNvSpPr>
          <p:nvPr>
            <p:ph type="sldNum" sz="quarter" idx="12"/>
          </p:nvPr>
        </p:nvSpPr>
        <p:spPr/>
        <p:txBody>
          <a:bodyPr/>
          <a:lstStyle/>
          <a:p>
            <a:fld id="{81A210E9-B425-40E0-805A-3E9D3E57F8B3}" type="slidenum">
              <a:rPr lang="en-US" smtClean="0"/>
              <a:t>‹#›</a:t>
            </a:fld>
            <a:endParaRPr lang="en-US"/>
          </a:p>
        </p:txBody>
      </p:sp>
    </p:spTree>
    <p:extLst>
      <p:ext uri="{BB962C8B-B14F-4D97-AF65-F5344CB8AC3E}">
        <p14:creationId xmlns:p14="http://schemas.microsoft.com/office/powerpoint/2010/main" val="602648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92052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73" y="0"/>
            <a:ext cx="9126855" cy="51435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8573" y="1318846"/>
            <a:ext cx="9144000" cy="2584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461887" y="2785571"/>
            <a:ext cx="1626573" cy="1738072"/>
          </a:xfrm>
          <a:prstGeom prst="rect">
            <a:avLst/>
          </a:prstGeom>
        </p:spPr>
      </p:pic>
      <p:sp>
        <p:nvSpPr>
          <p:cNvPr id="13" name="Title 1"/>
          <p:cNvSpPr>
            <a:spLocks noGrp="1"/>
          </p:cNvSpPr>
          <p:nvPr>
            <p:ph type="title" hasCustomPrompt="1"/>
          </p:nvPr>
        </p:nvSpPr>
        <p:spPr>
          <a:xfrm>
            <a:off x="407360" y="1444340"/>
            <a:ext cx="8297024"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407360" y="2865859"/>
            <a:ext cx="7395458" cy="874400"/>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143500" y="4123140"/>
            <a:ext cx="2409898" cy="292254"/>
          </a:xfrm>
          <a:prstGeom prst="rect">
            <a:avLst/>
          </a:prstGeom>
        </p:spPr>
      </p:pic>
    </p:spTree>
    <p:extLst>
      <p:ext uri="{BB962C8B-B14F-4D97-AF65-F5344CB8AC3E}">
        <p14:creationId xmlns:p14="http://schemas.microsoft.com/office/powerpoint/2010/main" val="2584411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37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42382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44226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849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598682"/>
            <a:ext cx="4404654" cy="3822700"/>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2264346" y="336434"/>
            <a:ext cx="7234643" cy="4965972"/>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6561259" y="4441751"/>
            <a:ext cx="2533795" cy="674749"/>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04289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4" y="2161006"/>
            <a:ext cx="7508015" cy="807913"/>
          </a:xfrm>
          <a:noFill/>
        </p:spPr>
        <p:txBody>
          <a:bodyPr wrap="square" tIns="91440" bIns="91440" anchor="t" anchorCtr="0">
            <a:spAutoFit/>
          </a:bodyPr>
          <a:lstStyle>
            <a:lvl1pPr>
              <a:defRPr sz="4500" spc="-74"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660712" y="802886"/>
            <a:ext cx="7811429" cy="3479181"/>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1584684" y="88764"/>
            <a:ext cx="7234643" cy="4965972"/>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92552"/>
            </a:xfrm>
            <a:prstGeom prst="rect">
              <a:avLst/>
            </a:prstGeom>
            <a:noFill/>
          </p:spPr>
          <p:txBody>
            <a:bodyPr wrap="square" lIns="182880" tIns="146304" rIns="182880" bIns="146304" rtlCol="0">
              <a:spAutoFit/>
            </a:bodyPr>
            <a:lstStyle/>
            <a:p>
              <a:pPr>
                <a:lnSpc>
                  <a:spcPct val="90000"/>
                </a:lnSpc>
                <a:spcAft>
                  <a:spcPts val="450"/>
                </a:spcAft>
              </a:pPr>
              <a:r>
                <a:rPr lang="en-US" sz="27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3645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sp>
        <p:nvSpPr>
          <p:cNvPr id="3" name="Title 1"/>
          <p:cNvSpPr>
            <a:spLocks noGrp="1"/>
          </p:cNvSpPr>
          <p:nvPr>
            <p:ph type="title" hasCustomPrompt="1"/>
          </p:nvPr>
        </p:nvSpPr>
        <p:spPr>
          <a:xfrm>
            <a:off x="426035" y="1563129"/>
            <a:ext cx="8516036" cy="917880"/>
          </a:xfrm>
          <a:noFill/>
        </p:spPr>
        <p:txBody>
          <a:bodyPr wrap="square" tIns="91440" bIns="91440" anchor="t" anchorCtr="0">
            <a:spAutoFit/>
          </a:bodyPr>
          <a:lstStyle>
            <a:lvl1pPr>
              <a:defRPr sz="5294" spc="-74"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57053" y="336434"/>
            <a:ext cx="6879655" cy="496597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8094418" y="2630077"/>
            <a:ext cx="1404571" cy="595548"/>
          </a:xfrm>
          <a:prstGeom prst="rect">
            <a:avLst/>
          </a:prstGeom>
          <a:noFill/>
        </p:spPr>
        <p:txBody>
          <a:bodyPr wrap="square" lIns="137160" tIns="109728" rIns="137160" bIns="109728" rtlCol="0">
            <a:spAutoFit/>
          </a:bodyPr>
          <a:lstStyle/>
          <a:p>
            <a:pPr marL="0" marR="0" lvl="0" indent="0" defTabSz="685800" eaLnBrk="1" fontAlgn="auto" latinLnBrk="0" hangingPunct="1">
              <a:lnSpc>
                <a:spcPct val="90000"/>
              </a:lnSpc>
              <a:spcBef>
                <a:spcPts val="0"/>
              </a:spcBef>
              <a:spcAft>
                <a:spcPts val="450"/>
              </a:spcAft>
              <a:buClrTx/>
              <a:buSzTx/>
              <a:buFontTx/>
              <a:buNone/>
              <a:tabLst/>
              <a:defRPr/>
            </a:pPr>
            <a:r>
              <a:rPr kumimoji="0" lang="en-US" sz="27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6561259" y="4441751"/>
            <a:ext cx="2533795" cy="674749"/>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83287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6561259" y="4441751"/>
            <a:ext cx="2533795" cy="674749"/>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1258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836233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33601" y="1561961"/>
            <a:ext cx="2945853"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118694" y="1561961"/>
            <a:ext cx="2945853" cy="2689656"/>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03787" y="1561961"/>
            <a:ext cx="2906612"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4"/>
              </a:spcBef>
              <a:buNone/>
              <a:defRPr sz="1471">
                <a:solidFill>
                  <a:schemeClr val="bg1"/>
                </a:solidFill>
              </a:defRPr>
            </a:lvl2pPr>
            <a:lvl3pPr marL="170328" indent="0">
              <a:buNone/>
              <a:tabLst/>
              <a:defRPr sz="1471">
                <a:solidFill>
                  <a:schemeClr val="bg1"/>
                </a:solidFill>
              </a:defRPr>
            </a:lvl3pPr>
            <a:lvl4pPr marL="338323" indent="0">
              <a:buNone/>
              <a:defRPr>
                <a:solidFill>
                  <a:schemeClr val="bg1"/>
                </a:solidFill>
              </a:defRPr>
            </a:lvl4pPr>
            <a:lvl5pPr marL="503984"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6561259" y="4441751"/>
            <a:ext cx="2533795" cy="674749"/>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652233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01930" y="1094643"/>
            <a:ext cx="8741880" cy="470898"/>
          </a:xfrm>
          <a:prstGeom prst="rect">
            <a:avLst/>
          </a:prstGeom>
          <a:noFill/>
        </p:spPr>
        <p:txBody>
          <a:bodyPr wrap="square" lIns="137160" tIns="109728" rIns="137160" bIns="109728" rtlCol="0">
            <a:spAutoFit/>
          </a:bodyPr>
          <a:lstStyle/>
          <a:p>
            <a:pPr>
              <a:lnSpc>
                <a:spcPct val="90000"/>
              </a:lnSpc>
              <a:spcAft>
                <a:spcPts val="450"/>
              </a:spcAft>
            </a:pPr>
            <a:r>
              <a:rPr lang="en-US" sz="18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6561259" y="4441751"/>
            <a:ext cx="2533795" cy="674749"/>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844604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218101" y="0"/>
            <a:ext cx="6707798" cy="51435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3" y="0"/>
            <a:ext cx="9126855" cy="51435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6561259" y="4441751"/>
            <a:ext cx="2533795" cy="674749"/>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35615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850349"/>
            <a:ext cx="26670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t>
            </a:r>
            <a:r>
              <a:rPr lang="en-US" sz="900" b="0" u="none" baseline="0" dirty="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2221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21163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5878659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2/1/2019</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3241503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0733"/>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6747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88045"/>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34716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90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846951" y="218301"/>
            <a:ext cx="5076784" cy="415499"/>
          </a:xfrm>
        </p:spPr>
        <p:txBody>
          <a:bodyPr/>
          <a:lstStyle>
            <a:lvl1pPr>
              <a:defRPr sz="2700"/>
            </a:lvl1pPr>
          </a:lstStyle>
          <a:p>
            <a:r>
              <a:rPr lang="en-US"/>
              <a:t>Click to edit Master title style</a:t>
            </a:r>
          </a:p>
        </p:txBody>
      </p:sp>
      <p:sp>
        <p:nvSpPr>
          <p:cNvPr id="4" name="Text Placeholder 3"/>
          <p:cNvSpPr>
            <a:spLocks noGrp="1"/>
          </p:cNvSpPr>
          <p:nvPr>
            <p:ph type="body" sz="quarter" idx="10"/>
          </p:nvPr>
        </p:nvSpPr>
        <p:spPr>
          <a:xfrm>
            <a:off x="3846951" y="3580371"/>
            <a:ext cx="5076784" cy="1344828"/>
          </a:xfrm>
        </p:spPr>
        <p:txBody>
          <a:bodyPr wrap="square">
            <a:noAutofit/>
          </a:bodyPr>
          <a:lstStyle>
            <a:lvl1pPr marL="0" indent="0">
              <a:spcBef>
                <a:spcPts val="1324"/>
              </a:spcBef>
              <a:buNone/>
              <a:defRPr sz="1500">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1" y="0"/>
            <a:ext cx="3621650" cy="5143967"/>
          </a:xfrm>
          <a:prstGeom prst="rect">
            <a:avLst/>
          </a:prstGeom>
        </p:spPr>
      </p:pic>
    </p:spTree>
    <p:extLst>
      <p:ext uri="{BB962C8B-B14F-4D97-AF65-F5344CB8AC3E}">
        <p14:creationId xmlns:p14="http://schemas.microsoft.com/office/powerpoint/2010/main" val="210356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58799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3194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587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67040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922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23.emf"/><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5.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52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tx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9278174" y="-23446"/>
            <a:ext cx="724699" cy="4284163"/>
            <a:chOff x="12618967" y="-31883"/>
            <a:chExt cx="985641" cy="5825931"/>
          </a:xfrm>
        </p:grpSpPr>
        <p:grpSp>
          <p:nvGrpSpPr>
            <p:cNvPr id="18" name="Group 17"/>
            <p:cNvGrpSpPr/>
            <p:nvPr userDrawn="1"/>
          </p:nvGrpSpPr>
          <p:grpSpPr>
            <a:xfrm>
              <a:off x="12618967" y="-31883"/>
              <a:ext cx="985641" cy="5825931"/>
              <a:chOff x="12618967" y="-31883"/>
              <a:chExt cx="985641" cy="582593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6151" y="226929"/>
                <a:ext cx="9072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668432" y="4197341"/>
                <a:ext cx="28037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43608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7" r:id="rId16"/>
    <p:sldLayoutId id="2147483698" r:id="rId17"/>
    <p:sldLayoutId id="2147483699" r:id="rId18"/>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83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580E7F-7E45-4D91-AA1C-6539CB94E59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8CE5DF-EE07-495E-AFE1-08AD7375E6A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0CE8C-7D91-40A4-9A38-2D27F4E322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1D3C80F-FC39-4EE2-BDB4-8A4FA554652D}" type="datetimeFigureOut">
              <a:rPr lang="en-US" smtClean="0"/>
              <a:t>2/1/2019</a:t>
            </a:fld>
            <a:endParaRPr lang="en-US"/>
          </a:p>
        </p:txBody>
      </p:sp>
      <p:sp>
        <p:nvSpPr>
          <p:cNvPr id="5" name="Footer Placeholder 4">
            <a:extLst>
              <a:ext uri="{FF2B5EF4-FFF2-40B4-BE49-F238E27FC236}">
                <a16:creationId xmlns:a16="http://schemas.microsoft.com/office/drawing/2014/main" id="{5CC787E7-8474-4405-887C-D801D3CE4EC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842786-7310-4691-B8F9-E671512666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A210E9-B425-40E0-805A-3E9D3E57F8B3}" type="slidenum">
              <a:rPr lang="en-US" smtClean="0"/>
              <a:t>‹#›</a:t>
            </a:fld>
            <a:endParaRPr lang="en-US"/>
          </a:p>
        </p:txBody>
      </p:sp>
    </p:spTree>
    <p:extLst>
      <p:ext uri="{BB962C8B-B14F-4D97-AF65-F5344CB8AC3E}">
        <p14:creationId xmlns:p14="http://schemas.microsoft.com/office/powerpoint/2010/main" val="147807013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9278174" y="-23446"/>
            <a:ext cx="724699" cy="4284163"/>
            <a:chOff x="12618967" y="-31883"/>
            <a:chExt cx="985641" cy="5825931"/>
          </a:xfrm>
        </p:grpSpPr>
        <p:grpSp>
          <p:nvGrpSpPr>
            <p:cNvPr id="18" name="Group 17"/>
            <p:cNvGrpSpPr/>
            <p:nvPr userDrawn="1"/>
          </p:nvGrpSpPr>
          <p:grpSpPr>
            <a:xfrm>
              <a:off x="12618967" y="-31883"/>
              <a:ext cx="985641" cy="5825931"/>
              <a:chOff x="12618967" y="-31883"/>
              <a:chExt cx="985641" cy="582593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6151" y="226929"/>
                <a:ext cx="9072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668432" y="4197341"/>
                <a:ext cx="280376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512561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4" r:id="rId21"/>
    <p:sldLayoutId id="2147483765"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na01.safelinks.protection.outlook.com/?url=https://customvision.ai/&amp;data=02|01|cesardl@microsoft.com|3a5508b4c6434ca8a90e08d649903bcf|72f988bf86f141af91ab2d7cd011db47|1|0|636777281166590875&amp;sdata=zGrw39cS5vlDMRrntm8dyYELzzV1clRBDxpVZi/2/q8%3D&amp;reserved=0" TargetMode="External"/><Relationship Id="rId1" Type="http://schemas.openxmlformats.org/officeDocument/2006/relationships/slideLayout" Target="../slideLayouts/slideLayout55.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emf"/><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3">
            <a:extLst>
              <a:ext uri="{FF2B5EF4-FFF2-40B4-BE49-F238E27FC236}">
                <a16:creationId xmlns:a16="http://schemas.microsoft.com/office/drawing/2014/main" id="{0AAE0B38-296A-464D-B793-D4976C91C783}"/>
              </a:ext>
            </a:extLst>
          </p:cNvPr>
          <p:cNvSpPr/>
          <p:nvPr/>
        </p:nvSpPr>
        <p:spPr bwMode="auto">
          <a:xfrm>
            <a:off x="165424" y="2802963"/>
            <a:ext cx="2971800" cy="1141870"/>
          </a:xfrm>
          <a:prstGeom prst="wedgeRectCallout">
            <a:avLst>
              <a:gd name="adj1" fmla="val 111472"/>
              <a:gd name="adj2" fmla="val 4334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D8D04F0-9CA1-4A3E-9940-FEC1F5D1766B}"/>
              </a:ext>
            </a:extLst>
          </p:cNvPr>
          <p:cNvSpPr>
            <a:spLocks noGrp="1"/>
          </p:cNvSpPr>
          <p:nvPr>
            <p:ph type="body" sz="quarter" idx="10"/>
          </p:nvPr>
        </p:nvSpPr>
        <p:spPr>
          <a:xfrm>
            <a:off x="201930" y="891883"/>
            <a:ext cx="8740142" cy="1566583"/>
          </a:xfrm>
        </p:spPr>
        <p:txBody>
          <a:bodyPr/>
          <a:lstStyle/>
          <a:p>
            <a:r>
              <a:rPr lang="en-US" sz="2400" b="1" dirty="0">
                <a:latin typeface="+mn-lt"/>
              </a:rPr>
              <a:t>TensorFlow</a:t>
            </a:r>
            <a:r>
              <a:rPr lang="en-US" sz="2400" dirty="0"/>
              <a:t>: popular deep learning framework</a:t>
            </a:r>
          </a:p>
          <a:p>
            <a:r>
              <a:rPr lang="en-US" sz="2400" dirty="0"/>
              <a:t>Use a pretrained TensorFlow model:</a:t>
            </a:r>
          </a:p>
          <a:p>
            <a:pPr lvl="1"/>
            <a:r>
              <a:rPr lang="en-US" sz="1400" dirty="0"/>
              <a:t>e.g. exported from Azure Cognitive Services Custom Vision or model trained with Keras, etc.</a:t>
            </a:r>
          </a:p>
          <a:p>
            <a:r>
              <a:rPr lang="en-US" sz="2400" dirty="0"/>
              <a:t>Implemented as an Estimator in ML.NET</a:t>
            </a:r>
          </a:p>
        </p:txBody>
      </p:sp>
      <p:sp>
        <p:nvSpPr>
          <p:cNvPr id="6" name="Text Placeholder 2">
            <a:extLst>
              <a:ext uri="{FF2B5EF4-FFF2-40B4-BE49-F238E27FC236}">
                <a16:creationId xmlns:a16="http://schemas.microsoft.com/office/drawing/2014/main" id="{E6CE61D4-7ED0-489A-B286-6A98185635C3}"/>
              </a:ext>
            </a:extLst>
          </p:cNvPr>
          <p:cNvSpPr txBox="1">
            <a:spLocks/>
          </p:cNvSpPr>
          <p:nvPr/>
        </p:nvSpPr>
        <p:spPr>
          <a:xfrm>
            <a:off x="0" y="1"/>
            <a:ext cx="9144000" cy="729473"/>
          </a:xfrm>
          <a:prstGeom prst="rect">
            <a:avLst/>
          </a:prstGeom>
          <a:solidFill>
            <a:srgbClr val="511C7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34978" rIns="0" bIns="34978"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100" dirty="0"/>
              <a:t>Predicting Image class/code with ML.NET + TensorFlow</a:t>
            </a:r>
          </a:p>
        </p:txBody>
      </p:sp>
      <p:pic>
        <p:nvPicPr>
          <p:cNvPr id="133122" name="Picture 2" descr="https://cdn-images-1.medium.com/max/800/1*IN1lRBQQ8jW70J_nBAjxfw.png">
            <a:extLst>
              <a:ext uri="{FF2B5EF4-FFF2-40B4-BE49-F238E27FC236}">
                <a16:creationId xmlns:a16="http://schemas.microsoft.com/office/drawing/2014/main" id="{D1BB2CFA-F102-4CDB-A4E7-6A2FA436DE0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140"/>
          <a:stretch/>
        </p:blipFill>
        <p:spPr bwMode="auto">
          <a:xfrm>
            <a:off x="318989" y="2959845"/>
            <a:ext cx="2665835" cy="83441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590651-D730-4ABF-BBEE-23A6154D201B}"/>
              </a:ext>
            </a:extLst>
          </p:cNvPr>
          <p:cNvSpPr/>
          <p:nvPr/>
        </p:nvSpPr>
        <p:spPr bwMode="auto">
          <a:xfrm>
            <a:off x="4892980" y="3181350"/>
            <a:ext cx="1488119" cy="391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200" b="1" dirty="0">
                <a:gradFill>
                  <a:gsLst>
                    <a:gs pos="40075">
                      <a:srgbClr val="FFFFFF"/>
                    </a:gs>
                    <a:gs pos="30000">
                      <a:srgbClr val="FFFFFF"/>
                    </a:gs>
                  </a:gsLst>
                  <a:lin ang="5400000" scaled="0"/>
                </a:gradFill>
              </a:rPr>
              <a:t>Image Estimator</a:t>
            </a:r>
          </a:p>
          <a:p>
            <a:pPr algn="ctr" defTabSz="699354"/>
            <a:r>
              <a:rPr lang="en-US" sz="1200" dirty="0">
                <a:gradFill>
                  <a:gsLst>
                    <a:gs pos="40075">
                      <a:srgbClr val="FFFFFF"/>
                    </a:gs>
                    <a:gs pos="30000">
                      <a:srgbClr val="FFFFFF"/>
                    </a:gs>
                  </a:gsLst>
                  <a:lin ang="5400000" scaled="0"/>
                </a:gradFill>
              </a:rPr>
              <a:t>(Resize, etc.)</a:t>
            </a:r>
          </a:p>
        </p:txBody>
      </p:sp>
      <p:sp>
        <p:nvSpPr>
          <p:cNvPr id="20" name="TextBox 19">
            <a:extLst>
              <a:ext uri="{FF2B5EF4-FFF2-40B4-BE49-F238E27FC236}">
                <a16:creationId xmlns:a16="http://schemas.microsoft.com/office/drawing/2014/main" id="{E467ABBE-F66D-4791-B0F3-E1A2DBFDC2B6}"/>
              </a:ext>
            </a:extLst>
          </p:cNvPr>
          <p:cNvSpPr txBox="1"/>
          <p:nvPr/>
        </p:nvSpPr>
        <p:spPr>
          <a:xfrm>
            <a:off x="3284590" y="3259094"/>
            <a:ext cx="471864" cy="230832"/>
          </a:xfrm>
          <a:prstGeom prst="rect">
            <a:avLst/>
          </a:prstGeom>
          <a:noFill/>
        </p:spPr>
        <p:txBody>
          <a:bodyPr wrap="square" lIns="0" tIns="0" rIns="0" bIns="0" rtlCol="0">
            <a:spAutoFit/>
          </a:bodyPr>
          <a:lstStyle/>
          <a:p>
            <a:pPr algn="l"/>
            <a:r>
              <a:rPr lang="en-US" sz="1500" dirty="0">
                <a:gradFill>
                  <a:gsLst>
                    <a:gs pos="2917">
                      <a:schemeClr val="tx1"/>
                    </a:gs>
                    <a:gs pos="30000">
                      <a:schemeClr val="tx1"/>
                    </a:gs>
                  </a:gsLst>
                  <a:lin ang="5400000" scaled="0"/>
                </a:gradFill>
              </a:rPr>
              <a:t>Data</a:t>
            </a:r>
          </a:p>
        </p:txBody>
      </p:sp>
      <p:cxnSp>
        <p:nvCxnSpPr>
          <p:cNvPr id="21" name="Straight Arrow Connector 20">
            <a:extLst>
              <a:ext uri="{FF2B5EF4-FFF2-40B4-BE49-F238E27FC236}">
                <a16:creationId xmlns:a16="http://schemas.microsoft.com/office/drawing/2014/main" id="{FB97AEFE-C868-4E30-95B9-1DA3A3B27227}"/>
              </a:ext>
            </a:extLst>
          </p:cNvPr>
          <p:cNvCxnSpPr>
            <a:cxnSpLocks/>
            <a:stCxn id="20" idx="3"/>
            <a:endCxn id="19" idx="1"/>
          </p:cNvCxnSpPr>
          <p:nvPr/>
        </p:nvCxnSpPr>
        <p:spPr>
          <a:xfrm>
            <a:off x="3756454" y="3374510"/>
            <a:ext cx="1136526" cy="2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C2D402-D8BC-4BBD-B1DE-EC9778291B16}"/>
              </a:ext>
            </a:extLst>
          </p:cNvPr>
          <p:cNvSpPr txBox="1"/>
          <p:nvPr/>
        </p:nvSpPr>
        <p:spPr>
          <a:xfrm>
            <a:off x="7486562" y="3259094"/>
            <a:ext cx="523097" cy="230832"/>
          </a:xfrm>
          <a:prstGeom prst="rect">
            <a:avLst/>
          </a:prstGeom>
          <a:noFill/>
        </p:spPr>
        <p:txBody>
          <a:bodyPr wrap="square" lIns="0" tIns="0" rIns="0" bIns="0" rtlCol="0">
            <a:spAutoFit/>
          </a:bodyPr>
          <a:lstStyle/>
          <a:p>
            <a:pPr algn="ctr"/>
            <a:r>
              <a:rPr lang="en-US" sz="1500" dirty="0">
                <a:gradFill>
                  <a:gsLst>
                    <a:gs pos="2917">
                      <a:schemeClr val="tx1"/>
                    </a:gs>
                    <a:gs pos="30000">
                      <a:schemeClr val="tx1"/>
                    </a:gs>
                  </a:gsLst>
                  <a:lin ang="5400000" scaled="0"/>
                </a:gradFill>
              </a:rPr>
              <a:t>Data</a:t>
            </a:r>
          </a:p>
        </p:txBody>
      </p:sp>
      <p:cxnSp>
        <p:nvCxnSpPr>
          <p:cNvPr id="23" name="Straight Arrow Connector 22">
            <a:extLst>
              <a:ext uri="{FF2B5EF4-FFF2-40B4-BE49-F238E27FC236}">
                <a16:creationId xmlns:a16="http://schemas.microsoft.com/office/drawing/2014/main" id="{ED84BDAD-565D-47C4-B8CA-47CA8EB9DC1D}"/>
              </a:ext>
            </a:extLst>
          </p:cNvPr>
          <p:cNvCxnSpPr>
            <a:cxnSpLocks/>
            <a:stCxn id="19" idx="3"/>
            <a:endCxn id="22" idx="1"/>
          </p:cNvCxnSpPr>
          <p:nvPr/>
        </p:nvCxnSpPr>
        <p:spPr>
          <a:xfrm flipV="1">
            <a:off x="6381099" y="3374510"/>
            <a:ext cx="1105463" cy="2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2ED8EB9-FADD-4226-A7F2-282D2A6D5AA5}"/>
              </a:ext>
            </a:extLst>
          </p:cNvPr>
          <p:cNvSpPr/>
          <p:nvPr/>
        </p:nvSpPr>
        <p:spPr bwMode="auto">
          <a:xfrm>
            <a:off x="4892980" y="3752498"/>
            <a:ext cx="1488119" cy="391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200" b="1" dirty="0">
                <a:gradFill>
                  <a:gsLst>
                    <a:gs pos="40075">
                      <a:srgbClr val="FFFFFF"/>
                    </a:gs>
                    <a:gs pos="30000">
                      <a:srgbClr val="FFFFFF"/>
                    </a:gs>
                  </a:gsLst>
                  <a:lin ang="5400000" scaled="0"/>
                </a:gradFill>
              </a:rPr>
              <a:t>Estimator</a:t>
            </a:r>
            <a:endParaRPr lang="en-US" sz="1200" dirty="0">
              <a:gradFill>
                <a:gsLst>
                  <a:gs pos="40075">
                    <a:srgbClr val="FFFFFF"/>
                  </a:gs>
                  <a:gs pos="30000">
                    <a:srgbClr val="FFFFFF"/>
                  </a:gs>
                </a:gsLst>
                <a:lin ang="5400000" scaled="0"/>
              </a:gradFill>
            </a:endParaRPr>
          </a:p>
        </p:txBody>
      </p:sp>
      <p:sp>
        <p:nvSpPr>
          <p:cNvPr id="25" name="TextBox 24">
            <a:extLst>
              <a:ext uri="{FF2B5EF4-FFF2-40B4-BE49-F238E27FC236}">
                <a16:creationId xmlns:a16="http://schemas.microsoft.com/office/drawing/2014/main" id="{718A4E2A-CDD1-48CF-A39C-750F8D3152DB}"/>
              </a:ext>
            </a:extLst>
          </p:cNvPr>
          <p:cNvSpPr txBox="1"/>
          <p:nvPr/>
        </p:nvSpPr>
        <p:spPr>
          <a:xfrm>
            <a:off x="3284590" y="3829417"/>
            <a:ext cx="471864" cy="230832"/>
          </a:xfrm>
          <a:prstGeom prst="rect">
            <a:avLst/>
          </a:prstGeom>
          <a:noFill/>
        </p:spPr>
        <p:txBody>
          <a:bodyPr wrap="square" lIns="0" tIns="0" rIns="0" bIns="0" rtlCol="0">
            <a:spAutoFit/>
          </a:bodyPr>
          <a:lstStyle/>
          <a:p>
            <a:pPr algn="l"/>
            <a:r>
              <a:rPr lang="en-US" sz="1500" dirty="0">
                <a:gradFill>
                  <a:gsLst>
                    <a:gs pos="2917">
                      <a:schemeClr val="tx1"/>
                    </a:gs>
                    <a:gs pos="30000">
                      <a:schemeClr val="tx1"/>
                    </a:gs>
                  </a:gsLst>
                  <a:lin ang="5400000" scaled="0"/>
                </a:gradFill>
              </a:rPr>
              <a:t>Data</a:t>
            </a:r>
          </a:p>
        </p:txBody>
      </p:sp>
      <p:sp>
        <p:nvSpPr>
          <p:cNvPr id="26" name="TextBox 25">
            <a:extLst>
              <a:ext uri="{FF2B5EF4-FFF2-40B4-BE49-F238E27FC236}">
                <a16:creationId xmlns:a16="http://schemas.microsoft.com/office/drawing/2014/main" id="{5ED4A6A2-2157-419A-8D15-DBACB0780F9F}"/>
              </a:ext>
            </a:extLst>
          </p:cNvPr>
          <p:cNvSpPr txBox="1"/>
          <p:nvPr/>
        </p:nvSpPr>
        <p:spPr>
          <a:xfrm>
            <a:off x="7486563" y="3829417"/>
            <a:ext cx="1152939" cy="230832"/>
          </a:xfrm>
          <a:prstGeom prst="rect">
            <a:avLst/>
          </a:prstGeom>
          <a:noFill/>
        </p:spPr>
        <p:txBody>
          <a:bodyPr wrap="square" lIns="0" tIns="0" rIns="0" bIns="0" rtlCol="0">
            <a:spAutoFit/>
          </a:bodyPr>
          <a:lstStyle/>
          <a:p>
            <a:pPr algn="ctr"/>
            <a:r>
              <a:rPr lang="en-US" sz="1500" dirty="0">
                <a:gradFill>
                  <a:gsLst>
                    <a:gs pos="2917">
                      <a:schemeClr val="tx1"/>
                    </a:gs>
                    <a:gs pos="30000">
                      <a:schemeClr val="tx1"/>
                    </a:gs>
                  </a:gsLst>
                  <a:lin ang="5400000" scaled="0"/>
                </a:gradFill>
              </a:rPr>
              <a:t>Transformer</a:t>
            </a:r>
          </a:p>
        </p:txBody>
      </p:sp>
      <p:cxnSp>
        <p:nvCxnSpPr>
          <p:cNvPr id="27" name="Straight Arrow Connector 26">
            <a:extLst>
              <a:ext uri="{FF2B5EF4-FFF2-40B4-BE49-F238E27FC236}">
                <a16:creationId xmlns:a16="http://schemas.microsoft.com/office/drawing/2014/main" id="{6EE36C45-9FAB-45B6-BEDA-EF3FF65DE9F3}"/>
              </a:ext>
            </a:extLst>
          </p:cNvPr>
          <p:cNvCxnSpPr>
            <a:cxnSpLocks/>
            <a:stCxn id="24" idx="3"/>
            <a:endCxn id="26" idx="1"/>
          </p:cNvCxnSpPr>
          <p:nvPr/>
        </p:nvCxnSpPr>
        <p:spPr>
          <a:xfrm flipV="1">
            <a:off x="6381099" y="3944833"/>
            <a:ext cx="1105464" cy="36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16D00A7-7033-490E-A607-B18553655885}"/>
              </a:ext>
            </a:extLst>
          </p:cNvPr>
          <p:cNvCxnSpPr>
            <a:cxnSpLocks/>
            <a:stCxn id="25" idx="3"/>
            <a:endCxn id="24" idx="1"/>
          </p:cNvCxnSpPr>
          <p:nvPr/>
        </p:nvCxnSpPr>
        <p:spPr>
          <a:xfrm>
            <a:off x="3756454" y="3944833"/>
            <a:ext cx="1136526" cy="36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6585AC5-C426-45B0-BC65-BDB80B2339B0}"/>
              </a:ext>
            </a:extLst>
          </p:cNvPr>
          <p:cNvSpPr/>
          <p:nvPr/>
        </p:nvSpPr>
        <p:spPr bwMode="auto">
          <a:xfrm>
            <a:off x="4892980" y="4323646"/>
            <a:ext cx="1488119" cy="391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200" dirty="0">
                <a:gradFill>
                  <a:gsLst>
                    <a:gs pos="40075">
                      <a:srgbClr val="FFFFFF"/>
                    </a:gs>
                    <a:gs pos="30000">
                      <a:srgbClr val="FFFFFF"/>
                    </a:gs>
                  </a:gsLst>
                  <a:lin ang="5400000" scaled="0"/>
                </a:gradFill>
              </a:rPr>
              <a:t>Prediction Function</a:t>
            </a:r>
          </a:p>
        </p:txBody>
      </p:sp>
      <p:pic>
        <p:nvPicPr>
          <p:cNvPr id="3" name="Picture 2" descr="Image result for tensorflow logo">
            <a:extLst>
              <a:ext uri="{FF2B5EF4-FFF2-40B4-BE49-F238E27FC236}">
                <a16:creationId xmlns:a16="http://schemas.microsoft.com/office/drawing/2014/main" id="{B2CC60C1-32B4-4E45-B6A9-83B11B3B47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6024" y="3815830"/>
            <a:ext cx="239695" cy="2563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C852884-AA79-4B43-A90E-286AE8EC1280}"/>
              </a:ext>
            </a:extLst>
          </p:cNvPr>
          <p:cNvSpPr txBox="1"/>
          <p:nvPr/>
        </p:nvSpPr>
        <p:spPr>
          <a:xfrm>
            <a:off x="2268335" y="4399739"/>
            <a:ext cx="1488119" cy="230832"/>
          </a:xfrm>
          <a:prstGeom prst="rect">
            <a:avLst/>
          </a:prstGeom>
          <a:noFill/>
        </p:spPr>
        <p:txBody>
          <a:bodyPr wrap="square" lIns="0" tIns="0" rIns="0" bIns="0" rtlCol="0">
            <a:spAutoFit/>
          </a:bodyPr>
          <a:lstStyle/>
          <a:p>
            <a:pPr algn="l"/>
            <a:r>
              <a:rPr lang="en-US" sz="1500" dirty="0">
                <a:gradFill>
                  <a:gsLst>
                    <a:gs pos="2917">
                      <a:schemeClr val="tx1"/>
                    </a:gs>
                    <a:gs pos="30000">
                      <a:schemeClr val="tx1"/>
                    </a:gs>
                  </a:gsLst>
                  <a:lin ang="5400000" scaled="0"/>
                </a:gradFill>
              </a:rPr>
              <a:t>Data (single row)</a:t>
            </a:r>
          </a:p>
        </p:txBody>
      </p:sp>
      <p:cxnSp>
        <p:nvCxnSpPr>
          <p:cNvPr id="31" name="Straight Arrow Connector 30">
            <a:extLst>
              <a:ext uri="{FF2B5EF4-FFF2-40B4-BE49-F238E27FC236}">
                <a16:creationId xmlns:a16="http://schemas.microsoft.com/office/drawing/2014/main" id="{D92807D3-90A9-4E3E-8EF8-0E5008416793}"/>
              </a:ext>
            </a:extLst>
          </p:cNvPr>
          <p:cNvCxnSpPr>
            <a:cxnSpLocks/>
            <a:stCxn id="30" idx="3"/>
          </p:cNvCxnSpPr>
          <p:nvPr/>
        </p:nvCxnSpPr>
        <p:spPr>
          <a:xfrm>
            <a:off x="3756454" y="4515155"/>
            <a:ext cx="1136526" cy="2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E9DA3A-4A4C-4890-AB4C-9491506879FA}"/>
              </a:ext>
            </a:extLst>
          </p:cNvPr>
          <p:cNvSpPr txBox="1"/>
          <p:nvPr/>
        </p:nvSpPr>
        <p:spPr>
          <a:xfrm>
            <a:off x="7486562" y="4399739"/>
            <a:ext cx="1519181" cy="230832"/>
          </a:xfrm>
          <a:prstGeom prst="rect">
            <a:avLst/>
          </a:prstGeom>
          <a:noFill/>
        </p:spPr>
        <p:txBody>
          <a:bodyPr wrap="square" lIns="0" tIns="0" rIns="0" bIns="0" rtlCol="0">
            <a:spAutoFit/>
          </a:bodyPr>
          <a:lstStyle/>
          <a:p>
            <a:pPr algn="ctr"/>
            <a:r>
              <a:rPr lang="en-US" sz="1500" dirty="0">
                <a:gradFill>
                  <a:gsLst>
                    <a:gs pos="2917">
                      <a:schemeClr val="tx1"/>
                    </a:gs>
                    <a:gs pos="30000">
                      <a:schemeClr val="tx1"/>
                    </a:gs>
                  </a:gsLst>
                  <a:lin ang="5400000" scaled="0"/>
                </a:gradFill>
              </a:rPr>
              <a:t>Data (single row)</a:t>
            </a:r>
          </a:p>
        </p:txBody>
      </p:sp>
      <p:cxnSp>
        <p:nvCxnSpPr>
          <p:cNvPr id="33" name="Straight Arrow Connector 32">
            <a:extLst>
              <a:ext uri="{FF2B5EF4-FFF2-40B4-BE49-F238E27FC236}">
                <a16:creationId xmlns:a16="http://schemas.microsoft.com/office/drawing/2014/main" id="{26EE414A-E9E1-4384-B250-076D5D9292B2}"/>
              </a:ext>
            </a:extLst>
          </p:cNvPr>
          <p:cNvCxnSpPr>
            <a:cxnSpLocks/>
            <a:endCxn id="32" idx="1"/>
          </p:cNvCxnSpPr>
          <p:nvPr/>
        </p:nvCxnSpPr>
        <p:spPr>
          <a:xfrm flipV="1">
            <a:off x="6381099" y="4515155"/>
            <a:ext cx="1105463" cy="28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431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BC1C6-B20D-49A8-BBBF-FED9FFBDBAFD}"/>
              </a:ext>
            </a:extLst>
          </p:cNvPr>
          <p:cNvPicPr>
            <a:picLocks noChangeAspect="1"/>
          </p:cNvPicPr>
          <p:nvPr/>
        </p:nvPicPr>
        <p:blipFill>
          <a:blip r:embed="rId3"/>
          <a:stretch>
            <a:fillRect/>
          </a:stretch>
        </p:blipFill>
        <p:spPr>
          <a:xfrm>
            <a:off x="1424044" y="951772"/>
            <a:ext cx="5516537" cy="3103052"/>
          </a:xfrm>
          <a:prstGeom prst="rect">
            <a:avLst/>
          </a:prstGeom>
        </p:spPr>
      </p:pic>
      <p:sp>
        <p:nvSpPr>
          <p:cNvPr id="5" name="Rectangle 4">
            <a:extLst>
              <a:ext uri="{FF2B5EF4-FFF2-40B4-BE49-F238E27FC236}">
                <a16:creationId xmlns:a16="http://schemas.microsoft.com/office/drawing/2014/main" id="{55D70E2E-2155-4D22-AAF5-13C014CF938E}"/>
              </a:ext>
            </a:extLst>
          </p:cNvPr>
          <p:cNvSpPr/>
          <p:nvPr/>
        </p:nvSpPr>
        <p:spPr>
          <a:xfrm>
            <a:off x="1364204" y="4151386"/>
            <a:ext cx="6835141" cy="923330"/>
          </a:xfrm>
          <a:prstGeom prst="rect">
            <a:avLst/>
          </a:prstGeom>
        </p:spPr>
        <p:txBody>
          <a:bodyPr wrap="square">
            <a:spAutoFit/>
          </a:bodyPr>
          <a:lstStyle/>
          <a:p>
            <a:pPr defTabSz="685775" eaLnBrk="1" fontAlgn="auto" hangingPunct="1">
              <a:spcBef>
                <a:spcPts val="0"/>
              </a:spcBef>
              <a:spcAft>
                <a:spcPts val="0"/>
              </a:spcAft>
              <a:defRPr/>
            </a:pPr>
            <a:r>
              <a:rPr lang="en-US" sz="900" dirty="0">
                <a:solidFill>
                  <a:srgbClr val="4472C4"/>
                </a:solidFill>
                <a:latin typeface="Calibri" panose="020F0502020204030204"/>
              </a:rPr>
              <a:t>https://www.engadget.com/2018/09/24/snapchat-amazon-visual-search/</a:t>
            </a:r>
          </a:p>
          <a:p>
            <a:pPr defTabSz="685775" eaLnBrk="1" fontAlgn="auto" hangingPunct="1">
              <a:spcBef>
                <a:spcPts val="0"/>
              </a:spcBef>
              <a:spcAft>
                <a:spcPts val="0"/>
              </a:spcAft>
              <a:defRPr/>
            </a:pPr>
            <a:endParaRPr lang="en-US" sz="900" dirty="0">
              <a:solidFill>
                <a:srgbClr val="4472C4"/>
              </a:solidFill>
              <a:latin typeface="Calibri" panose="020F0502020204030204"/>
            </a:endParaRPr>
          </a:p>
          <a:p>
            <a:pPr defTabSz="685775" eaLnBrk="1" fontAlgn="auto" hangingPunct="1">
              <a:spcBef>
                <a:spcPts val="0"/>
              </a:spcBef>
              <a:spcAft>
                <a:spcPts val="0"/>
              </a:spcAft>
              <a:defRPr/>
            </a:pPr>
            <a:r>
              <a:rPr lang="en-US" sz="900" dirty="0">
                <a:solidFill>
                  <a:srgbClr val="4472C4"/>
                </a:solidFill>
                <a:latin typeface="Calibri" panose="020F0502020204030204"/>
              </a:rPr>
              <a:t>https://www.digitaltrends.com/social-media/snapchat-camera-shop-on-amazon/amp/   </a:t>
            </a:r>
          </a:p>
          <a:p>
            <a:pPr defTabSz="685775" eaLnBrk="1" fontAlgn="auto" hangingPunct="1">
              <a:spcBef>
                <a:spcPts val="0"/>
              </a:spcBef>
              <a:spcAft>
                <a:spcPts val="0"/>
              </a:spcAft>
              <a:defRPr/>
            </a:pPr>
            <a:endParaRPr lang="en-US" sz="900" dirty="0">
              <a:solidFill>
                <a:srgbClr val="4472C4"/>
              </a:solidFill>
              <a:latin typeface="Calibri" panose="020F0502020204030204"/>
            </a:endParaRPr>
          </a:p>
          <a:p>
            <a:pPr defTabSz="685775" eaLnBrk="1" fontAlgn="auto" hangingPunct="1">
              <a:spcBef>
                <a:spcPts val="0"/>
              </a:spcBef>
              <a:spcAft>
                <a:spcPts val="0"/>
              </a:spcAft>
              <a:defRPr/>
            </a:pPr>
            <a:r>
              <a:rPr lang="en-US" sz="900" dirty="0">
                <a:solidFill>
                  <a:srgbClr val="4472C4"/>
                </a:solidFill>
                <a:latin typeface="Calibri" panose="020F0502020204030204"/>
              </a:rPr>
              <a:t>https://www.usatoday.com/videos/money/business/2018/09/25/soon-youll-able-use-your-snapchat-camera-buy-amazon-products/37933129/</a:t>
            </a:r>
          </a:p>
        </p:txBody>
      </p:sp>
      <p:sp>
        <p:nvSpPr>
          <p:cNvPr id="6" name="Rectangle 5">
            <a:extLst>
              <a:ext uri="{FF2B5EF4-FFF2-40B4-BE49-F238E27FC236}">
                <a16:creationId xmlns:a16="http://schemas.microsoft.com/office/drawing/2014/main" id="{40B23A77-8F8E-4C5F-A50B-7ED8A0B8BDEA}"/>
              </a:ext>
            </a:extLst>
          </p:cNvPr>
          <p:cNvSpPr/>
          <p:nvPr/>
        </p:nvSpPr>
        <p:spPr>
          <a:xfrm>
            <a:off x="224118" y="135433"/>
            <a:ext cx="8616876" cy="692497"/>
          </a:xfrm>
          <a:prstGeom prst="rect">
            <a:avLst/>
          </a:prstGeom>
        </p:spPr>
        <p:txBody>
          <a:bodyPr wrap="square">
            <a:spAutoFit/>
          </a:bodyPr>
          <a:lstStyle/>
          <a:p>
            <a:pPr defTabSz="685775" eaLnBrk="1" fontAlgn="auto" hangingPunct="1">
              <a:spcBef>
                <a:spcPts val="0"/>
              </a:spcBef>
              <a:spcAft>
                <a:spcPts val="0"/>
              </a:spcAft>
              <a:defRPr/>
            </a:pPr>
            <a:r>
              <a:rPr lang="en-US" sz="1950" i="1" dirty="0">
                <a:solidFill>
                  <a:srgbClr val="222222"/>
                </a:solidFill>
                <a:latin typeface="Helvetica" panose="020B0604020202020204" pitchFamily="34" charset="0"/>
              </a:rPr>
              <a:t>I saw this in the news…</a:t>
            </a:r>
          </a:p>
          <a:p>
            <a:pPr defTabSz="685775" eaLnBrk="1" fontAlgn="auto" hangingPunct="1">
              <a:spcBef>
                <a:spcPts val="0"/>
              </a:spcBef>
              <a:spcAft>
                <a:spcPts val="0"/>
              </a:spcAft>
              <a:defRPr/>
            </a:pPr>
            <a:r>
              <a:rPr lang="en-US" sz="1950" dirty="0">
                <a:solidFill>
                  <a:srgbClr val="222222"/>
                </a:solidFill>
                <a:latin typeface="Helvetica" panose="020B0604020202020204" pitchFamily="34" charset="0"/>
              </a:rPr>
              <a:t>“Use your </a:t>
            </a:r>
            <a:r>
              <a:rPr lang="en-US" sz="1950" b="1" dirty="0">
                <a:solidFill>
                  <a:srgbClr val="222222"/>
                </a:solidFill>
                <a:latin typeface="Helvetica" panose="020B0604020202020204" pitchFamily="34" charset="0"/>
              </a:rPr>
              <a:t>Snapchat</a:t>
            </a:r>
            <a:r>
              <a:rPr lang="en-US" sz="1950" dirty="0">
                <a:solidFill>
                  <a:srgbClr val="222222"/>
                </a:solidFill>
                <a:latin typeface="Helvetica" panose="020B0604020202020204" pitchFamily="34" charset="0"/>
              </a:rPr>
              <a:t> camera to buy </a:t>
            </a:r>
            <a:r>
              <a:rPr lang="en-US" sz="1950" b="1" dirty="0">
                <a:solidFill>
                  <a:srgbClr val="222222"/>
                </a:solidFill>
                <a:latin typeface="Helvetica" panose="020B0604020202020204" pitchFamily="34" charset="0"/>
              </a:rPr>
              <a:t>Amazon</a:t>
            </a:r>
            <a:r>
              <a:rPr lang="en-US" sz="1950" dirty="0">
                <a:solidFill>
                  <a:srgbClr val="222222"/>
                </a:solidFill>
                <a:latin typeface="Helvetica" panose="020B0604020202020204" pitchFamily="34" charset="0"/>
              </a:rPr>
              <a:t> products”</a:t>
            </a:r>
          </a:p>
        </p:txBody>
      </p:sp>
    </p:spTree>
    <p:extLst>
      <p:ext uri="{BB962C8B-B14F-4D97-AF65-F5344CB8AC3E}">
        <p14:creationId xmlns:p14="http://schemas.microsoft.com/office/powerpoint/2010/main" val="2577670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87" y="1848395"/>
            <a:ext cx="6581013" cy="1495794"/>
          </a:xfrm>
        </p:spPr>
        <p:txBody>
          <a:bodyPr/>
          <a:lstStyle/>
          <a:p>
            <a:r>
              <a:rPr lang="en-US" sz="3000" dirty="0">
                <a:solidFill>
                  <a:schemeClr val="tx1">
                    <a:lumMod val="50000"/>
                  </a:schemeClr>
                </a:solidFill>
                <a:latin typeface="Segoe UI Light" panose="020B0502040204020203" pitchFamily="34" charset="0"/>
                <a:cs typeface="Segoe UI Light" panose="020B0502040204020203" pitchFamily="34" charset="0"/>
              </a:rPr>
              <a:t>Image Classification/Identification</a:t>
            </a:r>
            <a:br>
              <a:rPr lang="en-US" sz="3000" dirty="0">
                <a:solidFill>
                  <a:schemeClr val="tx1">
                    <a:lumMod val="50000"/>
                  </a:schemeClr>
                </a:solidFill>
                <a:latin typeface="Segoe UI Light" panose="020B0502040204020203" pitchFamily="34" charset="0"/>
                <a:cs typeface="Segoe UI Light" panose="020B0502040204020203" pitchFamily="34" charset="0"/>
              </a:rPr>
            </a:br>
            <a:br>
              <a:rPr lang="en-US" sz="3000" dirty="0">
                <a:solidFill>
                  <a:schemeClr val="tx1">
                    <a:lumMod val="50000"/>
                  </a:schemeClr>
                </a:solidFill>
                <a:latin typeface="Segoe UI Light" panose="020B0502040204020203" pitchFamily="34" charset="0"/>
                <a:cs typeface="Segoe UI Light" panose="020B0502040204020203" pitchFamily="34" charset="0"/>
              </a:rPr>
            </a:br>
            <a:r>
              <a:rPr lang="en-US" sz="2400" dirty="0">
                <a:solidFill>
                  <a:schemeClr val="tx1">
                    <a:lumMod val="50000"/>
                  </a:schemeClr>
                </a:solidFill>
                <a:latin typeface="Segoe UI Light" panose="020B0502040204020203" pitchFamily="34" charset="0"/>
                <a:cs typeface="Segoe UI Light" panose="020B0502040204020203" pitchFamily="34" charset="0"/>
              </a:rPr>
              <a:t>Demo architecture and implementation explanation</a:t>
            </a:r>
            <a:endParaRPr lang="en-US" sz="3000" dirty="0">
              <a:solidFill>
                <a:schemeClr val="tx1">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79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7D5C95-4CE3-433E-AB84-FC5728C2C021}"/>
              </a:ext>
            </a:extLst>
          </p:cNvPr>
          <p:cNvSpPr/>
          <p:nvPr/>
        </p:nvSpPr>
        <p:spPr bwMode="auto">
          <a:xfrm>
            <a:off x="0" y="-19050"/>
            <a:ext cx="4495800" cy="5162550"/>
          </a:xfrm>
          <a:prstGeom prst="rect">
            <a:avLst/>
          </a:prstGeom>
          <a:solidFill>
            <a:srgbClr val="68217A"/>
          </a:solidFill>
          <a:ln w="10795" cap="flat" cmpd="sng" algn="ctr">
            <a:noFill/>
            <a:prstDash val="solid"/>
            <a:headEnd type="none" w="med" len="med"/>
            <a:tailEnd type="none" w="med" len="med"/>
          </a:ln>
          <a:effectLst/>
        </p:spPr>
        <p:txBody>
          <a:bodyPr vert="horz" wrap="square" lIns="0" tIns="45711" rIns="0" bIns="45711" numCol="1" rtlCol="0" anchor="ctr" anchorCtr="0" compatLnSpc="1">
            <a:prstTxWarp prst="textNoShape">
              <a:avLst/>
            </a:prstTxWarp>
          </a:bodyPr>
          <a:lstStyle/>
          <a:p>
            <a:pPr marL="0" marR="0" lvl="0" indent="0" algn="ctr" defTabSz="913927"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0575EFE2-5DF1-4B92-A5F7-7EB50BD473A4}"/>
              </a:ext>
            </a:extLst>
          </p:cNvPr>
          <p:cNvSpPr/>
          <p:nvPr/>
        </p:nvSpPr>
        <p:spPr>
          <a:xfrm>
            <a:off x="0" y="666750"/>
            <a:ext cx="4495800" cy="2862322"/>
          </a:xfrm>
          <a:prstGeom prst="rect">
            <a:avLst/>
          </a:prstGeom>
        </p:spPr>
        <p:txBody>
          <a:bodyPr wrap="square">
            <a:spAutoFit/>
          </a:bodyPr>
          <a:lstStyle/>
          <a:p>
            <a:pPr marR="0" lvl="0" algn="ctr">
              <a:spcBef>
                <a:spcPts val="0"/>
              </a:spcBef>
              <a:spcAft>
                <a:spcPts val="0"/>
              </a:spcAft>
              <a:tabLst>
                <a:tab pos="457200" algn="l"/>
              </a:tabLst>
            </a:pPr>
            <a:r>
              <a:rPr lang="en-US" sz="1600" b="1" dirty="0">
                <a:latin typeface="+mn-lt"/>
                <a:ea typeface="Times New Roman" panose="02020603050405020304" pitchFamily="18" charset="0"/>
              </a:rPr>
              <a:t>TensorFlow Model created/trained with </a:t>
            </a:r>
          </a:p>
          <a:p>
            <a:pPr marR="0" lvl="0" algn="ctr">
              <a:spcBef>
                <a:spcPts val="0"/>
              </a:spcBef>
              <a:spcAft>
                <a:spcPts val="0"/>
              </a:spcAft>
              <a:tabLst>
                <a:tab pos="457200" algn="l"/>
              </a:tabLst>
            </a:pPr>
            <a:r>
              <a:rPr lang="en-US" sz="1600" b="1" dirty="0">
                <a:latin typeface="+mn-lt"/>
                <a:ea typeface="Times New Roman" panose="02020603050405020304" pitchFamily="18" charset="0"/>
              </a:rPr>
              <a:t>Cognitive Services Custom Vision</a:t>
            </a:r>
          </a:p>
          <a:p>
            <a:pPr marR="0" lvl="0" algn="ctr">
              <a:spcBef>
                <a:spcPts val="0"/>
              </a:spcBef>
              <a:spcAft>
                <a:spcPts val="0"/>
              </a:spcAft>
              <a:tabLst>
                <a:tab pos="457200" algn="l"/>
              </a:tabLst>
            </a:pPr>
            <a:endParaRPr lang="en-US" sz="1600" b="1" dirty="0">
              <a:latin typeface="+mn-lt"/>
              <a:ea typeface="Times New Roman" panose="02020603050405020304" pitchFamily="18" charset="0"/>
            </a:endParaRPr>
          </a:p>
          <a:p>
            <a:pPr marR="0" lvl="0">
              <a:spcBef>
                <a:spcPts val="0"/>
              </a:spcBef>
              <a:spcAft>
                <a:spcPts val="0"/>
              </a:spcAft>
              <a:tabLst>
                <a:tab pos="457200" algn="l"/>
              </a:tabLst>
            </a:pPr>
            <a:r>
              <a:rPr lang="en-US" sz="1100" dirty="0">
                <a:latin typeface="+mn-lt"/>
                <a:ea typeface="Times New Roman" panose="02020603050405020304" pitchFamily="18" charset="0"/>
              </a:rPr>
              <a:t> </a:t>
            </a:r>
            <a:endParaRPr lang="en-US" sz="1100" dirty="0">
              <a:latin typeface="+mn-lt"/>
              <a:ea typeface="Calibri" panose="020F0502020204030204" pitchFamily="34" charset="0"/>
            </a:endParaRPr>
          </a:p>
          <a:p>
            <a:pPr marL="742950" marR="0" lvl="1" indent="-285750">
              <a:spcBef>
                <a:spcPts val="0"/>
              </a:spcBef>
              <a:spcAft>
                <a:spcPts val="0"/>
              </a:spcAft>
              <a:buFont typeface="+mj-lt"/>
              <a:buAutoNum type="alphaLcPeriod"/>
              <a:tabLst>
                <a:tab pos="914400" algn="l"/>
              </a:tabLst>
            </a:pPr>
            <a:r>
              <a:rPr lang="en-US" sz="1100" dirty="0">
                <a:latin typeface="+mn-lt"/>
                <a:ea typeface="Times New Roman" panose="02020603050405020304" pitchFamily="18" charset="0"/>
              </a:rPr>
              <a:t>Created 2 labels, one per object/furniture-type trained in the model:</a:t>
            </a:r>
            <a:endParaRPr lang="en-US" sz="1100" dirty="0">
              <a:latin typeface="+mn-lt"/>
              <a:ea typeface="Calibri" panose="020F0502020204030204" pitchFamily="34" charset="0"/>
            </a:endParaRPr>
          </a:p>
          <a:p>
            <a:pPr marL="1371600" marR="0" indent="-1371600">
              <a:spcBef>
                <a:spcPts val="0"/>
              </a:spcBef>
              <a:spcAft>
                <a:spcPts val="0"/>
              </a:spcAft>
            </a:pPr>
            <a:r>
              <a:rPr lang="en-US" sz="700" dirty="0">
                <a:latin typeface="+mn-lt"/>
                <a:ea typeface="Calibri" panose="020F0502020204030204" pitchFamily="34" charset="0"/>
              </a:rPr>
              <a:t>                                                              </a:t>
            </a:r>
            <a:r>
              <a:rPr lang="en-US" sz="1100" dirty="0">
                <a:latin typeface="+mn-lt"/>
                <a:ea typeface="Calibri" panose="020F0502020204030204" pitchFamily="34" charset="0"/>
              </a:rPr>
              <a:t>i.</a:t>
            </a:r>
            <a:r>
              <a:rPr lang="en-US" sz="700" dirty="0">
                <a:latin typeface="+mn-lt"/>
                <a:ea typeface="Calibri" panose="020F0502020204030204" pitchFamily="34" charset="0"/>
              </a:rPr>
              <a:t>      </a:t>
            </a:r>
            <a:r>
              <a:rPr lang="en-US" sz="1100" dirty="0">
                <a:latin typeface="+mn-lt"/>
                <a:ea typeface="Calibri" panose="020F0502020204030204" pitchFamily="34" charset="0"/>
              </a:rPr>
              <a:t>001-Green-Meeting-Chair-Redmond</a:t>
            </a:r>
          </a:p>
          <a:p>
            <a:pPr marL="1371600" marR="0" indent="-1371600">
              <a:spcBef>
                <a:spcPts val="0"/>
              </a:spcBef>
              <a:spcAft>
                <a:spcPts val="0"/>
              </a:spcAft>
            </a:pPr>
            <a:r>
              <a:rPr lang="en-US" sz="700" dirty="0">
                <a:latin typeface="+mn-lt"/>
                <a:ea typeface="Calibri" panose="020F0502020204030204" pitchFamily="34" charset="0"/>
              </a:rPr>
              <a:t>                                                            </a:t>
            </a:r>
            <a:r>
              <a:rPr lang="en-US" sz="1100" dirty="0">
                <a:latin typeface="+mn-lt"/>
                <a:ea typeface="Calibri" panose="020F0502020204030204" pitchFamily="34" charset="0"/>
              </a:rPr>
              <a:t>ii.</a:t>
            </a:r>
            <a:r>
              <a:rPr lang="en-US" sz="700" dirty="0">
                <a:latin typeface="+mn-lt"/>
                <a:ea typeface="Calibri" panose="020F0502020204030204" pitchFamily="34" charset="0"/>
              </a:rPr>
              <a:t>      </a:t>
            </a:r>
            <a:r>
              <a:rPr lang="en-US" sz="1100" dirty="0">
                <a:latin typeface="+mn-lt"/>
                <a:ea typeface="Calibri" panose="020F0502020204030204" pitchFamily="34" charset="0"/>
              </a:rPr>
              <a:t>002-High-Metal-Chair-Redmond</a:t>
            </a:r>
          </a:p>
          <a:p>
            <a:pPr marL="1371600" marR="0" indent="-1371600">
              <a:spcBef>
                <a:spcPts val="0"/>
              </a:spcBef>
              <a:spcAft>
                <a:spcPts val="0"/>
              </a:spcAft>
            </a:pPr>
            <a:endParaRPr lang="en-US" sz="1100" dirty="0">
              <a:latin typeface="+mn-lt"/>
              <a:ea typeface="Calibri" panose="020F0502020204030204" pitchFamily="34" charset="0"/>
            </a:endParaRPr>
          </a:p>
          <a:p>
            <a:pPr marL="742950" marR="0" lvl="1" indent="-285750">
              <a:spcBef>
                <a:spcPts val="0"/>
              </a:spcBef>
              <a:spcAft>
                <a:spcPts val="0"/>
              </a:spcAft>
              <a:buFont typeface="+mj-lt"/>
              <a:buAutoNum type="alphaLcPeriod" startAt="2"/>
              <a:tabLst>
                <a:tab pos="914400" algn="l"/>
              </a:tabLst>
            </a:pPr>
            <a:r>
              <a:rPr lang="en-US" sz="1100" dirty="0">
                <a:latin typeface="+mn-lt"/>
                <a:ea typeface="Times New Roman" panose="02020603050405020304" pitchFamily="18" charset="0"/>
              </a:rPr>
              <a:t>Per object, I trained with almost 92 pictures for one chair and around 43 pictures for the other chair, as shown here at the </a:t>
            </a:r>
            <a:r>
              <a:rPr lang="en-US" sz="1100" u="sng" dirty="0">
                <a:latin typeface="+mn-lt"/>
                <a:ea typeface="Times New Roman" panose="02020603050405020304" pitchFamily="18" charset="0"/>
                <a:hlinkClick r:id="rId2">
                  <a:extLst>
                    <a:ext uri="{A12FA001-AC4F-418D-AE19-62706E023703}">
                      <ahyp:hlinkClr xmlns:ahyp="http://schemas.microsoft.com/office/drawing/2018/hyperlinkcolor" val="tx"/>
                    </a:ext>
                  </a:extLst>
                </a:hlinkClick>
              </a:rPr>
              <a:t>https://customvision.ai/</a:t>
            </a:r>
            <a:r>
              <a:rPr lang="en-US" sz="1100" dirty="0">
                <a:latin typeface="+mn-lt"/>
                <a:ea typeface="Times New Roman" panose="02020603050405020304" pitchFamily="18" charset="0"/>
              </a:rPr>
              <a:t> portal on the right.</a:t>
            </a:r>
          </a:p>
          <a:p>
            <a:pPr marL="742950" marR="0" lvl="1" indent="-285750">
              <a:spcBef>
                <a:spcPts val="0"/>
              </a:spcBef>
              <a:spcAft>
                <a:spcPts val="0"/>
              </a:spcAft>
              <a:buFont typeface="+mj-lt"/>
              <a:buAutoNum type="alphaLcPeriod" startAt="2"/>
              <a:tabLst>
                <a:tab pos="914400" algn="l"/>
              </a:tabLst>
            </a:pPr>
            <a:endParaRPr lang="en-US" sz="1100" dirty="0">
              <a:latin typeface="+mn-lt"/>
              <a:ea typeface="Times New Roman" panose="02020603050405020304" pitchFamily="18" charset="0"/>
            </a:endParaRPr>
          </a:p>
          <a:p>
            <a:pPr marL="742950" marR="0" lvl="1" indent="-285750">
              <a:spcBef>
                <a:spcPts val="0"/>
              </a:spcBef>
              <a:spcAft>
                <a:spcPts val="0"/>
              </a:spcAft>
              <a:buFont typeface="+mj-lt"/>
              <a:buAutoNum type="alphaLcPeriod" startAt="2"/>
              <a:tabLst>
                <a:tab pos="914400" algn="l"/>
              </a:tabLst>
            </a:pPr>
            <a:r>
              <a:rPr lang="en-US" sz="1100" dirty="0">
                <a:effectLst/>
                <a:latin typeface="+mn-lt"/>
                <a:ea typeface="Calibri" panose="020F0502020204030204" pitchFamily="34" charset="0"/>
              </a:rPr>
              <a:t>Finally, export the </a:t>
            </a:r>
            <a:r>
              <a:rPr lang="en-US" sz="1100" b="1" dirty="0">
                <a:effectLst/>
                <a:latin typeface="+mn-lt"/>
                <a:ea typeface="Calibri" panose="020F0502020204030204" pitchFamily="34" charset="0"/>
              </a:rPr>
              <a:t>Ten</a:t>
            </a:r>
            <a:r>
              <a:rPr lang="en-US" sz="1100" b="1" dirty="0">
                <a:latin typeface="+mn-lt"/>
                <a:ea typeface="Calibri" panose="020F0502020204030204" pitchFamily="34" charset="0"/>
              </a:rPr>
              <a:t>sorFlow .pb model file </a:t>
            </a:r>
            <a:r>
              <a:rPr lang="en-US" sz="1100" dirty="0">
                <a:latin typeface="+mn-lt"/>
                <a:ea typeface="Calibri" panose="020F0502020204030204" pitchFamily="34" charset="0"/>
              </a:rPr>
              <a:t>and the </a:t>
            </a:r>
            <a:r>
              <a:rPr lang="en-US" sz="1100" b="1" dirty="0">
                <a:latin typeface="+mn-lt"/>
                <a:ea typeface="Calibri" panose="020F0502020204030204" pitchFamily="34" charset="0"/>
              </a:rPr>
              <a:t>labels .txt</a:t>
            </a:r>
            <a:endParaRPr lang="en-US" sz="1100" b="1" dirty="0">
              <a:effectLst/>
              <a:latin typeface="+mn-lt"/>
              <a:ea typeface="Calibri" panose="020F0502020204030204" pitchFamily="34" charset="0"/>
            </a:endParaRPr>
          </a:p>
        </p:txBody>
      </p:sp>
      <p:pic>
        <p:nvPicPr>
          <p:cNvPr id="2050" name="x__x0000_i1120" descr="image001">
            <a:extLst>
              <a:ext uri="{FF2B5EF4-FFF2-40B4-BE49-F238E27FC236}">
                <a16:creationId xmlns:a16="http://schemas.microsoft.com/office/drawing/2014/main" id="{F4FF2B8F-2723-4D62-9DA7-13870E52B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081" y="643590"/>
            <a:ext cx="4263289"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Down 2">
            <a:extLst>
              <a:ext uri="{FF2B5EF4-FFF2-40B4-BE49-F238E27FC236}">
                <a16:creationId xmlns:a16="http://schemas.microsoft.com/office/drawing/2014/main" id="{A0E67032-B5AF-4262-A8C8-1A699C712AF2}"/>
              </a:ext>
            </a:extLst>
          </p:cNvPr>
          <p:cNvSpPr/>
          <p:nvPr/>
        </p:nvSpPr>
        <p:spPr bwMode="auto">
          <a:xfrm>
            <a:off x="6601003" y="3395662"/>
            <a:ext cx="609600" cy="502867"/>
          </a:xfrm>
          <a:prstGeom prst="down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14811A4-BC70-481F-AF87-A4DFE301B53B}"/>
              </a:ext>
            </a:extLst>
          </p:cNvPr>
          <p:cNvSpPr/>
          <p:nvPr/>
        </p:nvSpPr>
        <p:spPr>
          <a:xfrm>
            <a:off x="4953000" y="3953060"/>
            <a:ext cx="3990941" cy="307777"/>
          </a:xfrm>
          <a:prstGeom prst="rect">
            <a:avLst/>
          </a:prstGeom>
        </p:spPr>
        <p:txBody>
          <a:bodyPr wrap="square">
            <a:spAutoFit/>
          </a:bodyPr>
          <a:lstStyle/>
          <a:p>
            <a:r>
              <a:rPr lang="en-US" sz="1400" b="1" dirty="0">
                <a:solidFill>
                  <a:schemeClr val="bg1"/>
                </a:solidFill>
                <a:ea typeface="Calibri" panose="020F0502020204030204" pitchFamily="34" charset="0"/>
              </a:rPr>
              <a:t>TensorFlow .pb model file </a:t>
            </a:r>
            <a:r>
              <a:rPr lang="en-US" sz="1400" dirty="0">
                <a:solidFill>
                  <a:schemeClr val="bg1"/>
                </a:solidFill>
                <a:ea typeface="Calibri" panose="020F0502020204030204" pitchFamily="34" charset="0"/>
              </a:rPr>
              <a:t>and the </a:t>
            </a:r>
            <a:r>
              <a:rPr lang="en-US" sz="1400" b="1" dirty="0">
                <a:solidFill>
                  <a:schemeClr val="bg1"/>
                </a:solidFill>
                <a:ea typeface="Calibri" panose="020F0502020204030204" pitchFamily="34" charset="0"/>
              </a:rPr>
              <a:t>labels .txt</a:t>
            </a:r>
            <a:endParaRPr lang="en-US" sz="1400" dirty="0">
              <a:solidFill>
                <a:schemeClr val="bg1"/>
              </a:solidFill>
            </a:endParaRPr>
          </a:p>
        </p:txBody>
      </p:sp>
      <p:grpSp>
        <p:nvGrpSpPr>
          <p:cNvPr id="9" name="Group 8">
            <a:extLst>
              <a:ext uri="{FF2B5EF4-FFF2-40B4-BE49-F238E27FC236}">
                <a16:creationId xmlns:a16="http://schemas.microsoft.com/office/drawing/2014/main" id="{254A763A-0C23-4A7E-83A9-BE831D4E53CA}"/>
              </a:ext>
            </a:extLst>
          </p:cNvPr>
          <p:cNvGrpSpPr/>
          <p:nvPr/>
        </p:nvGrpSpPr>
        <p:grpSpPr>
          <a:xfrm>
            <a:off x="6096000" y="4315366"/>
            <a:ext cx="543235" cy="648433"/>
            <a:chOff x="10729635" y="2825893"/>
            <a:chExt cx="543235" cy="648433"/>
          </a:xfrm>
        </p:grpSpPr>
        <p:pic>
          <p:nvPicPr>
            <p:cNvPr id="10" name="Picture 6" descr="Image result for File icon">
              <a:extLst>
                <a:ext uri="{FF2B5EF4-FFF2-40B4-BE49-F238E27FC236}">
                  <a16:creationId xmlns:a16="http://schemas.microsoft.com/office/drawing/2014/main" id="{B3E7706A-7A91-40CB-8C0B-D105CFE5ABB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29635" y="2825893"/>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501C8E1-F4C5-44DA-A685-4E454DB24976}"/>
                </a:ext>
              </a:extLst>
            </p:cNvPr>
            <p:cNvPicPr>
              <a:picLocks noChangeAspect="1"/>
            </p:cNvPicPr>
            <p:nvPr/>
          </p:nvPicPr>
          <p:blipFill rotWithShape="1">
            <a:blip r:embed="rId5"/>
            <a:srcRect t="1513" r="2066"/>
            <a:stretch/>
          </p:blipFill>
          <p:spPr>
            <a:xfrm>
              <a:off x="10787024" y="3024611"/>
              <a:ext cx="447614" cy="365502"/>
            </a:xfrm>
            <a:prstGeom prst="rect">
              <a:avLst/>
            </a:prstGeom>
          </p:spPr>
        </p:pic>
      </p:grpSp>
      <p:pic>
        <p:nvPicPr>
          <p:cNvPr id="12" name="Picture 6" descr="Image result for File icon">
            <a:extLst>
              <a:ext uri="{FF2B5EF4-FFF2-40B4-BE49-F238E27FC236}">
                <a16:creationId xmlns:a16="http://schemas.microsoft.com/office/drawing/2014/main" id="{50C094BA-5857-4F06-9E62-05BC0EAD9B97}"/>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01000" y="4315367"/>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52D42BC-4B3B-4DE6-8011-04899A999683}"/>
              </a:ext>
            </a:extLst>
          </p:cNvPr>
          <p:cNvSpPr/>
          <p:nvPr/>
        </p:nvSpPr>
        <p:spPr>
          <a:xfrm>
            <a:off x="7989917" y="4455929"/>
            <a:ext cx="583814" cy="430887"/>
          </a:xfrm>
          <a:prstGeom prst="rect">
            <a:avLst/>
          </a:prstGeom>
        </p:spPr>
        <p:txBody>
          <a:bodyPr wrap="none">
            <a:spAutoFit/>
          </a:bodyPr>
          <a:lstStyle/>
          <a:p>
            <a:r>
              <a:rPr lang="en-US" sz="1100" b="1" dirty="0">
                <a:solidFill>
                  <a:schemeClr val="bg1"/>
                </a:solidFill>
                <a:ea typeface="Calibri" panose="020F0502020204030204" pitchFamily="34" charset="0"/>
              </a:rPr>
              <a:t>labels</a:t>
            </a:r>
          </a:p>
          <a:p>
            <a:r>
              <a:rPr lang="en-US" sz="1100" b="1" dirty="0">
                <a:solidFill>
                  <a:schemeClr val="bg1"/>
                </a:solidFill>
                <a:ea typeface="Calibri" panose="020F0502020204030204" pitchFamily="34" charset="0"/>
              </a:rPr>
              <a:t>.txt</a:t>
            </a:r>
            <a:endParaRPr lang="en-US" sz="1100" dirty="0"/>
          </a:p>
        </p:txBody>
      </p:sp>
    </p:spTree>
    <p:extLst>
      <p:ext uri="{BB962C8B-B14F-4D97-AF65-F5344CB8AC3E}">
        <p14:creationId xmlns:p14="http://schemas.microsoft.com/office/powerpoint/2010/main" val="314743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ser-images.githubusercontent.com/1712635/51009187-00dc4980-1504-11e9-866d-2c69bbd0db74.png">
            <a:extLst>
              <a:ext uri="{FF2B5EF4-FFF2-40B4-BE49-F238E27FC236}">
                <a16:creationId xmlns:a16="http://schemas.microsoft.com/office/drawing/2014/main" id="{663D9218-5602-4FD7-B389-365EF0C5D9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992356"/>
            <a:ext cx="3352800" cy="31587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726C36-887E-46D3-B903-2C631E6E8870}"/>
              </a:ext>
            </a:extLst>
          </p:cNvPr>
          <p:cNvSpPr/>
          <p:nvPr/>
        </p:nvSpPr>
        <p:spPr>
          <a:xfrm>
            <a:off x="304800" y="133350"/>
            <a:ext cx="8610600" cy="461665"/>
          </a:xfrm>
          <a:prstGeom prst="rect">
            <a:avLst/>
          </a:prstGeom>
        </p:spPr>
        <p:txBody>
          <a:bodyPr wrap="square">
            <a:spAutoFit/>
          </a:bodyPr>
          <a:lstStyle/>
          <a:p>
            <a:r>
              <a:rPr lang="en-US" sz="2400" dirty="0"/>
              <a:t>Demo app with ML.NET scoring a TensorFlow model</a:t>
            </a:r>
          </a:p>
        </p:txBody>
      </p:sp>
      <p:sp>
        <p:nvSpPr>
          <p:cNvPr id="5" name="Hexagon 4">
            <a:extLst>
              <a:ext uri="{FF2B5EF4-FFF2-40B4-BE49-F238E27FC236}">
                <a16:creationId xmlns:a16="http://schemas.microsoft.com/office/drawing/2014/main" id="{510DCC98-0F3B-4BC7-A524-6174C161E1A7}"/>
              </a:ext>
            </a:extLst>
          </p:cNvPr>
          <p:cNvSpPr>
            <a:spLocks noChangeAspect="1"/>
          </p:cNvSpPr>
          <p:nvPr/>
        </p:nvSpPr>
        <p:spPr bwMode="auto">
          <a:xfrm>
            <a:off x="6849623" y="2315070"/>
            <a:ext cx="579436" cy="540605"/>
          </a:xfrm>
          <a:prstGeom prst="hexagon">
            <a:avLst/>
          </a:prstGeom>
          <a:solidFill>
            <a:schemeClr val="bg1">
              <a:lumMod val="50000"/>
            </a:scheme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pic>
        <p:nvPicPr>
          <p:cNvPr id="6" name="Picture 23">
            <a:extLst>
              <a:ext uri="{FF2B5EF4-FFF2-40B4-BE49-F238E27FC236}">
                <a16:creationId xmlns:a16="http://schemas.microsoft.com/office/drawing/2014/main" id="{3482B52F-DF7D-4D7B-84AB-FE67E5799B42}"/>
              </a:ext>
            </a:extLst>
          </p:cNvPr>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14288" y="247597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F984FA4-0F60-4609-9284-5DC5B403AECD}"/>
              </a:ext>
            </a:extLst>
          </p:cNvPr>
          <p:cNvPicPr>
            <a:picLocks noChangeAspect="1"/>
          </p:cNvPicPr>
          <p:nvPr/>
        </p:nvPicPr>
        <p:blipFill>
          <a:blip r:embed="rId5"/>
          <a:stretch>
            <a:fillRect/>
          </a:stretch>
        </p:blipFill>
        <p:spPr>
          <a:xfrm>
            <a:off x="457200" y="2132408"/>
            <a:ext cx="904875" cy="1005417"/>
          </a:xfrm>
          <a:prstGeom prst="rect">
            <a:avLst/>
          </a:prstGeom>
        </p:spPr>
      </p:pic>
      <p:sp>
        <p:nvSpPr>
          <p:cNvPr id="8" name="Arrow: Down 7">
            <a:extLst>
              <a:ext uri="{FF2B5EF4-FFF2-40B4-BE49-F238E27FC236}">
                <a16:creationId xmlns:a16="http://schemas.microsoft.com/office/drawing/2014/main" id="{A719C670-464C-4CAF-BD1F-902340B10010}"/>
              </a:ext>
            </a:extLst>
          </p:cNvPr>
          <p:cNvSpPr/>
          <p:nvPr/>
        </p:nvSpPr>
        <p:spPr bwMode="auto">
          <a:xfrm rot="16200000">
            <a:off x="1403284" y="2463866"/>
            <a:ext cx="393834" cy="304802"/>
          </a:xfrm>
          <a:prstGeom prst="down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B9961B47-5A59-49E4-84F0-F8EB3396D16F}"/>
              </a:ext>
            </a:extLst>
          </p:cNvPr>
          <p:cNvGrpSpPr>
            <a:grpSpLocks noChangeAspect="1"/>
          </p:cNvGrpSpPr>
          <p:nvPr/>
        </p:nvGrpSpPr>
        <p:grpSpPr>
          <a:xfrm>
            <a:off x="5579414" y="2254854"/>
            <a:ext cx="567595" cy="633789"/>
            <a:chOff x="5499394" y="1899253"/>
            <a:chExt cx="1132765" cy="1226322"/>
          </a:xfrm>
        </p:grpSpPr>
        <p:sp>
          <p:nvSpPr>
            <p:cNvPr id="11" name="Hexagon 10">
              <a:extLst>
                <a:ext uri="{FF2B5EF4-FFF2-40B4-BE49-F238E27FC236}">
                  <a16:creationId xmlns:a16="http://schemas.microsoft.com/office/drawing/2014/main" id="{32464C02-34DE-4623-86CD-2594A983E08B}"/>
                </a:ext>
              </a:extLst>
            </p:cNvPr>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0" rIns="0" bIns="46620" numCol="1" rtlCol="0" anchor="ctr" anchorCtr="0" compatLnSpc="1">
              <a:prstTxWarp prst="textNoShape">
                <a:avLst/>
              </a:prstTxWarp>
            </a:bodyPr>
            <a:lstStyle/>
            <a:p>
              <a:pPr algn="ctr" defTabSz="932115" fontAlgn="base">
                <a:spcBef>
                  <a:spcPct val="0"/>
                </a:spcBef>
                <a:spcAft>
                  <a:spcPct val="0"/>
                </a:spcAft>
                <a:defRPr/>
              </a:pPr>
              <a:endParaRPr lang="en-US" sz="2000" kern="0" dirty="0">
                <a:solidFill>
                  <a:srgbClr val="000000"/>
                </a:solidFill>
                <a:latin typeface="Segoe UI"/>
              </a:endParaRPr>
            </a:p>
          </p:txBody>
        </p:sp>
        <p:pic>
          <p:nvPicPr>
            <p:cNvPr id="12" name="Picture 21">
              <a:extLst>
                <a:ext uri="{FF2B5EF4-FFF2-40B4-BE49-F238E27FC236}">
                  <a16:creationId xmlns:a16="http://schemas.microsoft.com/office/drawing/2014/main" id="{7B68F90C-F15D-4C7E-928A-9A69E2361966}"/>
                </a:ext>
              </a:extLst>
            </p:cNvPr>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Arrow Connector 12">
            <a:extLst>
              <a:ext uri="{FF2B5EF4-FFF2-40B4-BE49-F238E27FC236}">
                <a16:creationId xmlns:a16="http://schemas.microsoft.com/office/drawing/2014/main" id="{07474F77-013D-4789-A04C-110A37DA5BB8}"/>
              </a:ext>
            </a:extLst>
          </p:cNvPr>
          <p:cNvCxnSpPr>
            <a:stCxn id="1026" idx="3"/>
          </p:cNvCxnSpPr>
          <p:nvPr/>
        </p:nvCxnSpPr>
        <p:spPr>
          <a:xfrm flipV="1">
            <a:off x="4876800" y="2571748"/>
            <a:ext cx="702614"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1AA7B7-5616-41B3-9EA1-D30A25AEAB89}"/>
              </a:ext>
            </a:extLst>
          </p:cNvPr>
          <p:cNvCxnSpPr/>
          <p:nvPr/>
        </p:nvCxnSpPr>
        <p:spPr>
          <a:xfrm flipV="1">
            <a:off x="6147009" y="2576127"/>
            <a:ext cx="702614"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42411C9-D716-404B-9FA7-31E1CE5C5BF5}"/>
              </a:ext>
            </a:extLst>
          </p:cNvPr>
          <p:cNvPicPr>
            <a:picLocks noChangeAspect="1"/>
          </p:cNvPicPr>
          <p:nvPr/>
        </p:nvPicPr>
        <p:blipFill>
          <a:blip r:embed="rId5"/>
          <a:stretch>
            <a:fillRect/>
          </a:stretch>
        </p:blipFill>
        <p:spPr>
          <a:xfrm>
            <a:off x="5080130" y="2254853"/>
            <a:ext cx="253870" cy="282078"/>
          </a:xfrm>
          <a:prstGeom prst="rect">
            <a:avLst/>
          </a:prstGeom>
        </p:spPr>
      </p:pic>
      <p:pic>
        <p:nvPicPr>
          <p:cNvPr id="17" name="Picture 16">
            <a:extLst>
              <a:ext uri="{FF2B5EF4-FFF2-40B4-BE49-F238E27FC236}">
                <a16:creationId xmlns:a16="http://schemas.microsoft.com/office/drawing/2014/main" id="{5FF1F4D2-B5D8-48BD-B291-4C3AB9B1DF66}"/>
              </a:ext>
            </a:extLst>
          </p:cNvPr>
          <p:cNvPicPr>
            <a:picLocks noChangeAspect="1"/>
          </p:cNvPicPr>
          <p:nvPr/>
        </p:nvPicPr>
        <p:blipFill>
          <a:blip r:embed="rId5"/>
          <a:stretch>
            <a:fillRect/>
          </a:stretch>
        </p:blipFill>
        <p:spPr>
          <a:xfrm>
            <a:off x="6371381" y="2254853"/>
            <a:ext cx="253870" cy="282078"/>
          </a:xfrm>
          <a:prstGeom prst="rect">
            <a:avLst/>
          </a:prstGeom>
        </p:spPr>
      </p:pic>
      <p:pic>
        <p:nvPicPr>
          <p:cNvPr id="14" name="Picture 13">
            <a:extLst>
              <a:ext uri="{FF2B5EF4-FFF2-40B4-BE49-F238E27FC236}">
                <a16:creationId xmlns:a16="http://schemas.microsoft.com/office/drawing/2014/main" id="{B816E651-FBBD-4385-BAB4-C477F5FF8F6F}"/>
              </a:ext>
            </a:extLst>
          </p:cNvPr>
          <p:cNvPicPr>
            <a:picLocks noChangeAspect="1"/>
          </p:cNvPicPr>
          <p:nvPr/>
        </p:nvPicPr>
        <p:blipFill>
          <a:blip r:embed="rId7"/>
          <a:stretch>
            <a:fillRect/>
          </a:stretch>
        </p:blipFill>
        <p:spPr>
          <a:xfrm>
            <a:off x="7586191" y="2190750"/>
            <a:ext cx="287945" cy="346181"/>
          </a:xfrm>
          <a:prstGeom prst="rect">
            <a:avLst/>
          </a:prstGeom>
        </p:spPr>
      </p:pic>
      <p:pic>
        <p:nvPicPr>
          <p:cNvPr id="23" name="Picture 22">
            <a:extLst>
              <a:ext uri="{FF2B5EF4-FFF2-40B4-BE49-F238E27FC236}">
                <a16:creationId xmlns:a16="http://schemas.microsoft.com/office/drawing/2014/main" id="{0338E4EC-A246-4566-A49A-290FB4279EDF}"/>
              </a:ext>
            </a:extLst>
          </p:cNvPr>
          <p:cNvPicPr>
            <a:picLocks noChangeAspect="1"/>
          </p:cNvPicPr>
          <p:nvPr/>
        </p:nvPicPr>
        <p:blipFill>
          <a:blip r:embed="rId8"/>
          <a:stretch>
            <a:fillRect/>
          </a:stretch>
        </p:blipFill>
        <p:spPr>
          <a:xfrm>
            <a:off x="7586192" y="2616267"/>
            <a:ext cx="301892" cy="336484"/>
          </a:xfrm>
          <a:prstGeom prst="rect">
            <a:avLst/>
          </a:prstGeom>
        </p:spPr>
      </p:pic>
      <p:sp>
        <p:nvSpPr>
          <p:cNvPr id="25" name="Rectangle 24">
            <a:extLst>
              <a:ext uri="{FF2B5EF4-FFF2-40B4-BE49-F238E27FC236}">
                <a16:creationId xmlns:a16="http://schemas.microsoft.com/office/drawing/2014/main" id="{29063CDF-F570-46FB-9A87-364F2AAF737C}"/>
              </a:ext>
            </a:extLst>
          </p:cNvPr>
          <p:cNvSpPr/>
          <p:nvPr/>
        </p:nvSpPr>
        <p:spPr>
          <a:xfrm>
            <a:off x="7854338" y="2190750"/>
            <a:ext cx="1195602" cy="738664"/>
          </a:xfrm>
          <a:prstGeom prst="rect">
            <a:avLst/>
          </a:prstGeom>
        </p:spPr>
        <p:txBody>
          <a:bodyPr wrap="square">
            <a:spAutoFit/>
          </a:bodyPr>
          <a:lstStyle/>
          <a:p>
            <a:r>
              <a:rPr lang="en-US" sz="1050" b="1" dirty="0">
                <a:ea typeface="Calibri" panose="020F0502020204030204" pitchFamily="34" charset="0"/>
              </a:rPr>
              <a:t>TensorFlow .pb </a:t>
            </a:r>
          </a:p>
          <a:p>
            <a:r>
              <a:rPr lang="en-US" sz="1050" b="1" dirty="0">
                <a:ea typeface="Calibri" panose="020F0502020204030204" pitchFamily="34" charset="0"/>
              </a:rPr>
              <a:t>model file </a:t>
            </a:r>
          </a:p>
          <a:p>
            <a:r>
              <a:rPr lang="en-US" sz="1050" dirty="0">
                <a:ea typeface="Calibri" panose="020F0502020204030204" pitchFamily="34" charset="0"/>
              </a:rPr>
              <a:t>and </a:t>
            </a:r>
          </a:p>
          <a:p>
            <a:r>
              <a:rPr lang="en-US" sz="1050" b="1" dirty="0">
                <a:ea typeface="Calibri" panose="020F0502020204030204" pitchFamily="34" charset="0"/>
              </a:rPr>
              <a:t>labels .txt</a:t>
            </a:r>
            <a:endParaRPr lang="en-US" sz="1050" dirty="0"/>
          </a:p>
        </p:txBody>
      </p:sp>
      <p:cxnSp>
        <p:nvCxnSpPr>
          <p:cNvPr id="26" name="Straight Connector 25">
            <a:extLst>
              <a:ext uri="{FF2B5EF4-FFF2-40B4-BE49-F238E27FC236}">
                <a16:creationId xmlns:a16="http://schemas.microsoft.com/office/drawing/2014/main" id="{40B60A93-88B9-40AF-B353-020896B28F4C}"/>
              </a:ext>
            </a:extLst>
          </p:cNvPr>
          <p:cNvCxnSpPr>
            <a:stCxn id="5" idx="0"/>
            <a:endCxn id="14" idx="1"/>
          </p:cNvCxnSpPr>
          <p:nvPr/>
        </p:nvCxnSpPr>
        <p:spPr>
          <a:xfrm flipV="1">
            <a:off x="7429059" y="2363841"/>
            <a:ext cx="157132" cy="2215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2E7567-11A7-44CF-BD6A-04A308CBD7BE}"/>
              </a:ext>
            </a:extLst>
          </p:cNvPr>
          <p:cNvCxnSpPr>
            <a:cxnSpLocks/>
            <a:stCxn id="5" idx="0"/>
            <a:endCxn id="23" idx="1"/>
          </p:cNvCxnSpPr>
          <p:nvPr/>
        </p:nvCxnSpPr>
        <p:spPr>
          <a:xfrm>
            <a:off x="7429059" y="2585373"/>
            <a:ext cx="157133" cy="1991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4" name="Rectangle 1023">
            <a:extLst>
              <a:ext uri="{FF2B5EF4-FFF2-40B4-BE49-F238E27FC236}">
                <a16:creationId xmlns:a16="http://schemas.microsoft.com/office/drawing/2014/main" id="{853F1B7A-E7D9-4E30-AA60-F8A4E4D7187C}"/>
              </a:ext>
            </a:extLst>
          </p:cNvPr>
          <p:cNvSpPr/>
          <p:nvPr/>
        </p:nvSpPr>
        <p:spPr>
          <a:xfrm>
            <a:off x="5247461" y="1733818"/>
            <a:ext cx="1153339" cy="430887"/>
          </a:xfrm>
          <a:prstGeom prst="rect">
            <a:avLst/>
          </a:prstGeom>
        </p:spPr>
        <p:txBody>
          <a:bodyPr wrap="square">
            <a:spAutoFit/>
          </a:bodyPr>
          <a:lstStyle/>
          <a:p>
            <a:pPr algn="ctr"/>
            <a:r>
              <a:rPr lang="en-US" sz="1100" dirty="0"/>
              <a:t>ASP.NET Core </a:t>
            </a:r>
          </a:p>
          <a:p>
            <a:pPr algn="ctr"/>
            <a:r>
              <a:rPr lang="en-US" sz="1100" dirty="0"/>
              <a:t>Razor web app</a:t>
            </a:r>
          </a:p>
        </p:txBody>
      </p:sp>
      <p:sp>
        <p:nvSpPr>
          <p:cNvPr id="34" name="Rectangle 33">
            <a:extLst>
              <a:ext uri="{FF2B5EF4-FFF2-40B4-BE49-F238E27FC236}">
                <a16:creationId xmlns:a16="http://schemas.microsoft.com/office/drawing/2014/main" id="{289F0ACA-8BE5-43EB-A0C8-5472E481624E}"/>
              </a:ext>
            </a:extLst>
          </p:cNvPr>
          <p:cNvSpPr/>
          <p:nvPr/>
        </p:nvSpPr>
        <p:spPr>
          <a:xfrm>
            <a:off x="6584188" y="1733818"/>
            <a:ext cx="1153339" cy="430887"/>
          </a:xfrm>
          <a:prstGeom prst="rect">
            <a:avLst/>
          </a:prstGeom>
        </p:spPr>
        <p:txBody>
          <a:bodyPr wrap="square">
            <a:spAutoFit/>
          </a:bodyPr>
          <a:lstStyle/>
          <a:p>
            <a:pPr algn="ctr"/>
            <a:r>
              <a:rPr lang="en-US" sz="1100" dirty="0"/>
              <a:t>ASP.NET Core </a:t>
            </a:r>
          </a:p>
          <a:p>
            <a:pPr algn="ctr"/>
            <a:r>
              <a:rPr lang="en-US" sz="1100" dirty="0"/>
              <a:t>Web API</a:t>
            </a:r>
          </a:p>
        </p:txBody>
      </p:sp>
      <p:sp>
        <p:nvSpPr>
          <p:cNvPr id="1025" name="Rectangle 1024">
            <a:extLst>
              <a:ext uri="{FF2B5EF4-FFF2-40B4-BE49-F238E27FC236}">
                <a16:creationId xmlns:a16="http://schemas.microsoft.com/office/drawing/2014/main" id="{31791604-00A2-432C-8FEC-225C69875AE2}"/>
              </a:ext>
            </a:extLst>
          </p:cNvPr>
          <p:cNvSpPr/>
          <p:nvPr/>
        </p:nvSpPr>
        <p:spPr>
          <a:xfrm>
            <a:off x="4977665" y="2546441"/>
            <a:ext cx="442750" cy="261610"/>
          </a:xfrm>
          <a:prstGeom prst="rect">
            <a:avLst/>
          </a:prstGeom>
        </p:spPr>
        <p:txBody>
          <a:bodyPr wrap="none">
            <a:spAutoFit/>
          </a:bodyPr>
          <a:lstStyle/>
          <a:p>
            <a:r>
              <a:rPr lang="en-US" sz="1100" dirty="0">
                <a:latin typeface="+mj-lt"/>
              </a:rPr>
              <a:t>Http</a:t>
            </a:r>
          </a:p>
        </p:txBody>
      </p:sp>
      <p:sp>
        <p:nvSpPr>
          <p:cNvPr id="36" name="Rectangle 35">
            <a:extLst>
              <a:ext uri="{FF2B5EF4-FFF2-40B4-BE49-F238E27FC236}">
                <a16:creationId xmlns:a16="http://schemas.microsoft.com/office/drawing/2014/main" id="{8FB1B6FC-E1B2-46BD-923E-E3F5F46C241B}"/>
              </a:ext>
            </a:extLst>
          </p:cNvPr>
          <p:cNvSpPr/>
          <p:nvPr/>
        </p:nvSpPr>
        <p:spPr>
          <a:xfrm>
            <a:off x="6281964" y="2542307"/>
            <a:ext cx="442750" cy="261610"/>
          </a:xfrm>
          <a:prstGeom prst="rect">
            <a:avLst/>
          </a:prstGeom>
        </p:spPr>
        <p:txBody>
          <a:bodyPr wrap="none">
            <a:spAutoFit/>
          </a:bodyPr>
          <a:lstStyle/>
          <a:p>
            <a:r>
              <a:rPr lang="en-US" sz="1100" dirty="0">
                <a:latin typeface="+mj-lt"/>
              </a:rPr>
              <a:t>Http</a:t>
            </a:r>
          </a:p>
        </p:txBody>
      </p:sp>
      <p:cxnSp>
        <p:nvCxnSpPr>
          <p:cNvPr id="37" name="Straight Arrow Connector 36">
            <a:extLst>
              <a:ext uri="{FF2B5EF4-FFF2-40B4-BE49-F238E27FC236}">
                <a16:creationId xmlns:a16="http://schemas.microsoft.com/office/drawing/2014/main" id="{74FE4DE6-D275-4CD6-BFF6-7D744FA9E249}"/>
              </a:ext>
            </a:extLst>
          </p:cNvPr>
          <p:cNvCxnSpPr>
            <a:cxnSpLocks/>
          </p:cNvCxnSpPr>
          <p:nvPr/>
        </p:nvCxnSpPr>
        <p:spPr>
          <a:xfrm flipH="1">
            <a:off x="6163823" y="2798480"/>
            <a:ext cx="6689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C52416E-7FC2-4602-9A59-371D5505B5A0}"/>
              </a:ext>
            </a:extLst>
          </p:cNvPr>
          <p:cNvCxnSpPr>
            <a:cxnSpLocks/>
          </p:cNvCxnSpPr>
          <p:nvPr/>
        </p:nvCxnSpPr>
        <p:spPr>
          <a:xfrm flipH="1">
            <a:off x="4910428" y="2784509"/>
            <a:ext cx="6689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0C16FD61-EADC-4A75-9E05-5CC565F02069}"/>
              </a:ext>
            </a:extLst>
          </p:cNvPr>
          <p:cNvSpPr/>
          <p:nvPr/>
        </p:nvSpPr>
        <p:spPr>
          <a:xfrm>
            <a:off x="4845870" y="2821692"/>
            <a:ext cx="841897" cy="215444"/>
          </a:xfrm>
          <a:prstGeom prst="rect">
            <a:avLst/>
          </a:prstGeom>
        </p:spPr>
        <p:txBody>
          <a:bodyPr wrap="none">
            <a:spAutoFit/>
          </a:bodyPr>
          <a:lstStyle/>
          <a:p>
            <a:r>
              <a:rPr lang="en-US" sz="800" b="1" dirty="0"/>
              <a:t>Product code</a:t>
            </a:r>
          </a:p>
        </p:txBody>
      </p:sp>
      <p:sp>
        <p:nvSpPr>
          <p:cNvPr id="41" name="Rectangle 40">
            <a:extLst>
              <a:ext uri="{FF2B5EF4-FFF2-40B4-BE49-F238E27FC236}">
                <a16:creationId xmlns:a16="http://schemas.microsoft.com/office/drawing/2014/main" id="{8332E042-529C-44C3-A9AC-BDE87C300D09}"/>
              </a:ext>
            </a:extLst>
          </p:cNvPr>
          <p:cNvSpPr/>
          <p:nvPr/>
        </p:nvSpPr>
        <p:spPr>
          <a:xfrm>
            <a:off x="6096000" y="2823248"/>
            <a:ext cx="841897" cy="215444"/>
          </a:xfrm>
          <a:prstGeom prst="rect">
            <a:avLst/>
          </a:prstGeom>
        </p:spPr>
        <p:txBody>
          <a:bodyPr wrap="none">
            <a:spAutoFit/>
          </a:bodyPr>
          <a:lstStyle/>
          <a:p>
            <a:r>
              <a:rPr lang="en-US" sz="800" b="1" dirty="0"/>
              <a:t>Product code</a:t>
            </a:r>
          </a:p>
        </p:txBody>
      </p:sp>
      <p:pic>
        <p:nvPicPr>
          <p:cNvPr id="46" name="Picture 2" descr="Image result for nuget logo">
            <a:extLst>
              <a:ext uri="{FF2B5EF4-FFF2-40B4-BE49-F238E27FC236}">
                <a16:creationId xmlns:a16="http://schemas.microsoft.com/office/drawing/2014/main" id="{E3193BB5-1E3C-48C3-92DC-823D960E7F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15070" y="2709052"/>
            <a:ext cx="373335" cy="373335"/>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ABFD5D9-0A3D-4078-8912-43F9DF1AE822}"/>
              </a:ext>
            </a:extLst>
          </p:cNvPr>
          <p:cNvSpPr/>
          <p:nvPr/>
        </p:nvSpPr>
        <p:spPr>
          <a:xfrm>
            <a:off x="7027560" y="2999537"/>
            <a:ext cx="614271" cy="230832"/>
          </a:xfrm>
          <a:prstGeom prst="rect">
            <a:avLst/>
          </a:prstGeom>
        </p:spPr>
        <p:txBody>
          <a:bodyPr wrap="none">
            <a:spAutoFit/>
          </a:bodyPr>
          <a:lstStyle/>
          <a:p>
            <a:r>
              <a:rPr lang="en-US" sz="900" b="1" dirty="0"/>
              <a:t>ML.NET</a:t>
            </a:r>
          </a:p>
        </p:txBody>
      </p:sp>
    </p:spTree>
    <p:extLst>
      <p:ext uri="{BB962C8B-B14F-4D97-AF65-F5344CB8AC3E}">
        <p14:creationId xmlns:p14="http://schemas.microsoft.com/office/powerpoint/2010/main" val="11092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5DECC5-60EB-4675-AA83-F12623F3F3A0}"/>
              </a:ext>
            </a:extLst>
          </p:cNvPr>
          <p:cNvSpPr>
            <a:spLocks noGrp="1"/>
          </p:cNvSpPr>
          <p:nvPr>
            <p:ph type="title"/>
          </p:nvPr>
        </p:nvSpPr>
        <p:spPr>
          <a:xfrm>
            <a:off x="685800" y="2000250"/>
            <a:ext cx="7772400" cy="571500"/>
          </a:xfrm>
        </p:spPr>
        <p:txBody>
          <a:bodyPr/>
          <a:lstStyle/>
          <a:p>
            <a:r>
              <a:rPr lang="en-US" sz="7200" dirty="0"/>
              <a:t>Backup slides</a:t>
            </a:r>
          </a:p>
        </p:txBody>
      </p:sp>
    </p:spTree>
    <p:extLst>
      <p:ext uri="{BB962C8B-B14F-4D97-AF65-F5344CB8AC3E}">
        <p14:creationId xmlns:p14="http://schemas.microsoft.com/office/powerpoint/2010/main" val="9250701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D0D3C-7A38-4245-A350-74B850156C38}"/>
              </a:ext>
            </a:extLst>
          </p:cNvPr>
          <p:cNvSpPr>
            <a:spLocks noGrp="1"/>
          </p:cNvSpPr>
          <p:nvPr>
            <p:ph idx="1"/>
          </p:nvPr>
        </p:nvSpPr>
        <p:spPr>
          <a:xfrm>
            <a:off x="171448" y="366858"/>
            <a:ext cx="8972552" cy="611969"/>
          </a:xfrm>
        </p:spPr>
        <p:txBody>
          <a:bodyPr>
            <a:normAutofit fontScale="92500"/>
          </a:bodyPr>
          <a:lstStyle/>
          <a:p>
            <a:pPr marL="0" indent="0">
              <a:buNone/>
            </a:pPr>
            <a:r>
              <a:rPr lang="en-US" sz="1800" dirty="0"/>
              <a:t>If using </a:t>
            </a:r>
            <a:r>
              <a:rPr lang="en-US" sz="1800" b="1" dirty="0"/>
              <a:t>Azure ComputerVision</a:t>
            </a:r>
            <a:r>
              <a:rPr lang="en-US" sz="1800" dirty="0"/>
              <a:t> (which is always online), it doesn’t recognize a “</a:t>
            </a:r>
            <a:r>
              <a:rPr lang="en-US" sz="1800" b="1" dirty="0"/>
              <a:t>Frisbee”</a:t>
            </a:r>
            <a:r>
              <a:rPr lang="en-US" sz="1800" dirty="0"/>
              <a:t> picture. Recognizes it as “Dishware”, not a good identification </a:t>
            </a:r>
            <a:r>
              <a:rPr lang="en-US" sz="1800" dirty="0">
                <a:sym typeface="Wingdings" panose="05000000000000000000" pitchFamily="2" charset="2"/>
              </a:rPr>
              <a:t> Need </a:t>
            </a:r>
            <a:r>
              <a:rPr lang="en-US" sz="1800" b="1" dirty="0">
                <a:sym typeface="Wingdings" panose="05000000000000000000" pitchFamily="2" charset="2"/>
              </a:rPr>
              <a:t>Custom Vision</a:t>
            </a:r>
            <a:r>
              <a:rPr lang="en-US" sz="1800" dirty="0">
                <a:sym typeface="Wingdings" panose="05000000000000000000" pitchFamily="2" charset="2"/>
              </a:rPr>
              <a:t> for these cases</a:t>
            </a:r>
            <a:r>
              <a:rPr lang="en-US" sz="1800" dirty="0"/>
              <a:t>:</a:t>
            </a:r>
          </a:p>
        </p:txBody>
      </p:sp>
      <p:pic>
        <p:nvPicPr>
          <p:cNvPr id="4" name="Picture 3">
            <a:extLst>
              <a:ext uri="{FF2B5EF4-FFF2-40B4-BE49-F238E27FC236}">
                <a16:creationId xmlns:a16="http://schemas.microsoft.com/office/drawing/2014/main" id="{B0E3B052-EC5B-421E-B8B1-7626B0899C10}"/>
              </a:ext>
            </a:extLst>
          </p:cNvPr>
          <p:cNvPicPr>
            <a:picLocks noChangeAspect="1"/>
          </p:cNvPicPr>
          <p:nvPr/>
        </p:nvPicPr>
        <p:blipFill>
          <a:blip r:embed="rId2"/>
          <a:stretch>
            <a:fillRect/>
          </a:stretch>
        </p:blipFill>
        <p:spPr>
          <a:xfrm>
            <a:off x="928279" y="1041704"/>
            <a:ext cx="6684242" cy="3665007"/>
          </a:xfrm>
          <a:prstGeom prst="rect">
            <a:avLst/>
          </a:prstGeom>
        </p:spPr>
      </p:pic>
      <p:pic>
        <p:nvPicPr>
          <p:cNvPr id="2050" name="Picture 2" descr="image">
            <a:extLst>
              <a:ext uri="{FF2B5EF4-FFF2-40B4-BE49-F238E27FC236}">
                <a16:creationId xmlns:a16="http://schemas.microsoft.com/office/drawing/2014/main" id="{2D35CA14-E8FA-4DDA-B66E-695BE5184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099" y="884883"/>
            <a:ext cx="5049753" cy="39786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9CEF78-A10B-431A-8D28-75F278D13E39}"/>
              </a:ext>
            </a:extLst>
          </p:cNvPr>
          <p:cNvSpPr/>
          <p:nvPr/>
        </p:nvSpPr>
        <p:spPr>
          <a:xfrm>
            <a:off x="171449" y="37033"/>
            <a:ext cx="4258345" cy="34624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50" b="1" i="0" u="sng" strike="noStrike" kern="1200" cap="none" spc="0" normalizeH="0" baseline="0" noProof="0" dirty="0">
                <a:ln>
                  <a:noFill/>
                </a:ln>
                <a:solidFill>
                  <a:prstClr val="black"/>
                </a:solidFill>
                <a:effectLst/>
                <a:uLnTx/>
                <a:uFillTx/>
                <a:latin typeface="Calibri" panose="020F0502020204030204"/>
                <a:ea typeface="+mn-ea"/>
                <a:cs typeface="+mn-cs"/>
              </a:rPr>
              <a:t>EXAMPLE: When to use “Azure Custom Vision”</a:t>
            </a:r>
          </a:p>
        </p:txBody>
      </p:sp>
    </p:spTree>
    <p:extLst>
      <p:ext uri="{BB962C8B-B14F-4D97-AF65-F5344CB8AC3E}">
        <p14:creationId xmlns:p14="http://schemas.microsoft.com/office/powerpoint/2010/main" val="96166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documentManagement/>
</p:properti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t:contentTypeSchema xmlns:ct="http://schemas.microsoft.com/office/2006/metadata/contentType" xmlns:ma="http://schemas.microsoft.com/office/2006/metadata/properties/metaAttributes" ct:_="" ma:_="" ma:contentTypeName="Document" ma:contentTypeID="0x010100C12D8A4AC9CC054FA54F0CEE198C608F" ma:contentTypeVersion="7" ma:contentTypeDescription="Create a new document." ma:contentTypeScope="" ma:versionID="7112f8048c79cf5810c964d2298952ea">
  <xsd:schema xmlns:xsd="http://www.w3.org/2001/XMLSchema" xmlns:xs="http://www.w3.org/2001/XMLSchema" xmlns:p="http://schemas.microsoft.com/office/2006/metadata/properties" xmlns:ns2="b6f0fe66-504c-4d77-ab79-0d1a26f5c230" xmlns:ns3="2d9b16cb-52f5-4db2-99dc-51059ce08616" targetNamespace="http://schemas.microsoft.com/office/2006/metadata/properties" ma:root="true" ma:fieldsID="c0d9566d8ceef0e87db64ba068eed877" ns2:_="" ns3:_="">
    <xsd:import namespace="b6f0fe66-504c-4d77-ab79-0d1a26f5c230"/>
    <xsd:import namespace="2d9b16cb-52f5-4db2-99dc-51059ce086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0fe66-504c-4d77-ab79-0d1a26f5c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9b16cb-52f5-4db2-99dc-51059ce086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ct:contentTypeSchema xmlns:ct="http://schemas.microsoft.com/office/2006/metadata/contentType" xmlns:ma="http://schemas.microsoft.com/office/2006/metadata/properties/metaAttributes" ct:_="" ma:_="" ma:contentTypeName="Document" ma:contentTypeID="0x0101003865B9DCC8F7FB4A82840FBDE1FC983A" ma:contentTypeVersion="0" ma:contentTypeDescription="Create a new document." ma:contentTypeScope="" ma:versionID="ecd0916681f32cda70880b341f4a891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D498799-B0FC-4B7A-8396-BFC34D805990}">
  <ds:schemaRefs>
    <ds:schemaRef ds:uri="http://schemas.microsoft.com/office/2006/metadata/properties"/>
  </ds:schemaRefs>
</ds:datastoreItem>
</file>

<file path=customXml/itemProps10.xml><?xml version="1.0" encoding="utf-8"?>
<ds:datastoreItem xmlns:ds="http://schemas.openxmlformats.org/officeDocument/2006/customXml" ds:itemID="{4BCAA1E1-273B-4E5C-AFD8-C92BCEABDC90}">
  <ds:schemaRefs>
    <ds:schemaRef ds:uri="http://schemas.microsoft.com/sharepoint/v3/contenttype/forms"/>
  </ds:schemaRefs>
</ds:datastoreItem>
</file>

<file path=customXml/itemProps11.xml><?xml version="1.0" encoding="utf-8"?>
<ds:datastoreItem xmlns:ds="http://schemas.openxmlformats.org/officeDocument/2006/customXml" ds:itemID="{54B40C76-A093-4048-95E1-F67BFD7D1D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85463B-57CE-4CE4-B1CF-FE44EB79BFA3}">
  <ds:schemaRefs>
    <ds:schemaRef ds:uri="http://schemas.microsoft.com/sharepoint/v3/contenttype/forms"/>
  </ds:schemaRefs>
</ds:datastoreItem>
</file>

<file path=customXml/itemProps3.xml><?xml version="1.0" encoding="utf-8"?>
<ds:datastoreItem xmlns:ds="http://schemas.openxmlformats.org/officeDocument/2006/customXml" ds:itemID="{3B6ACCA3-AFBD-4D8C-AB12-88754750582B}">
  <ds:schemaRefs>
    <ds:schemaRef ds:uri="http://schemas.microsoft.com/sharepoint/v3/contenttype/forms"/>
  </ds:schemaRefs>
</ds:datastoreItem>
</file>

<file path=customXml/itemProps4.xml><?xml version="1.0" encoding="utf-8"?>
<ds:datastoreItem xmlns:ds="http://schemas.openxmlformats.org/officeDocument/2006/customXml" ds:itemID="{8ADF0EF4-E2A8-43C8-99AB-5CB3BC2AADAE}">
  <ds:schemaRefs>
    <ds:schemaRef ds:uri="http://schemas.microsoft.com/sharepoint/v3/contenttype/forms"/>
  </ds:schemaRefs>
</ds:datastoreItem>
</file>

<file path=customXml/itemProps5.xml><?xml version="1.0" encoding="utf-8"?>
<ds:datastoreItem xmlns:ds="http://schemas.openxmlformats.org/officeDocument/2006/customXml" ds:itemID="{34F7CDDF-50C4-4E57-A2DA-C1CFBA4A24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F6EB10FC-4A65-4480-BE91-EC5552D7F530}">
  <ds:schemaRefs>
    <ds:schemaRef ds:uri="http://schemas.microsoft.com/sharepoint/v3/contenttype/forms"/>
  </ds:schemaRefs>
</ds:datastoreItem>
</file>

<file path=customXml/itemProps7.xml><?xml version="1.0" encoding="utf-8"?>
<ds:datastoreItem xmlns:ds="http://schemas.openxmlformats.org/officeDocument/2006/customXml" ds:itemID="{8809EAE0-7426-4D3C-A356-FE2807E7A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CF598272-A248-42CD-B53C-69614CEBA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0fe66-504c-4d77-ab79-0d1a26f5c230"/>
    <ds:schemaRef ds:uri="2d9b16cb-52f5-4db2-99dc-51059ce086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1DEB1AF8-B785-4B22-89EC-168618F34A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3771</TotalTime>
  <Words>356</Words>
  <Application>Microsoft Office PowerPoint</Application>
  <PresentationFormat>On-screen Show (16:9)</PresentationFormat>
  <Paragraphs>78</Paragraphs>
  <Slides>7</Slides>
  <Notes>4</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7</vt:i4>
      </vt:variant>
    </vt:vector>
  </HeadingPairs>
  <TitlesOfParts>
    <vt:vector size="26" baseType="lpstr">
      <vt:lpstr>Arial</vt:lpstr>
      <vt:lpstr>Calibri</vt:lpstr>
      <vt:lpstr>Calibri Light</vt:lpstr>
      <vt:lpstr>Consolas</vt:lpstr>
      <vt:lpstr>Helvetica</vt:lpstr>
      <vt:lpstr>Mangal</vt:lpstr>
      <vt:lpstr>Myriad Pro</vt:lpstr>
      <vt:lpstr>Segoe UI</vt:lpstr>
      <vt:lpstr>Segoe UI Light</vt:lpstr>
      <vt:lpstr>Segoe UI Semibold</vt:lpstr>
      <vt:lpstr>Segoe UI Semilight</vt:lpstr>
      <vt:lpstr>Times New Roman</vt:lpstr>
      <vt:lpstr>Verdana</vt:lpstr>
      <vt:lpstr>Wingdings</vt:lpstr>
      <vt:lpstr>SQLintersection</vt:lpstr>
      <vt:lpstr>Dotnet_Template</vt:lpstr>
      <vt:lpstr>1_5-50201_Microsoft_Ready_Template</vt:lpstr>
      <vt:lpstr>2_Office Theme</vt:lpstr>
      <vt:lpstr>1_Dotnet_Template</vt:lpstr>
      <vt:lpstr>PowerPoint Presentation</vt:lpstr>
      <vt:lpstr>PowerPoint Presentation</vt:lpstr>
      <vt:lpstr>Image Classification/Identification  Demo architecture and implementation explanation</vt:lpstr>
      <vt:lpstr>PowerPoint Presentation</vt:lpstr>
      <vt:lpstr>PowerPoint Presentation</vt:lpstr>
      <vt:lpstr>Backup slides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SQLintersection Session SQL213  Session Name</dc:title>
  <dc:subject>From raw Ajax to ASP.NET</dc:subject>
  <dc:creator>Kimberly L. Tripp</dc:creator>
  <cp:lastModifiedBy>Cesar De la Torre Llorente</cp:lastModifiedBy>
  <cp:revision>46</cp:revision>
  <cp:lastPrinted>2012-12-21T20:05:00Z</cp:lastPrinted>
  <dcterms:created xsi:type="dcterms:W3CDTF">2014-10-22T19:18:01Z</dcterms:created>
  <dcterms:modified xsi:type="dcterms:W3CDTF">2019-02-01T18:58:33Z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0x0101003865B9DCC8F7FB4A82840FBDE1FC983A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aasthan@microsoft.com</vt:lpwstr>
  </property>
  <property fmtid="{D5CDD505-2E9C-101B-9397-08002B2CF9AE}" pid="6" name="MSIP_Label_f42aa342-8706-4288-bd11-ebb85995028c_SetDate">
    <vt:lpwstr>2019-01-31T00:18:13.5087042Z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a11e6374-c523-4c46-9b17-af71d7d7656c</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